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9" r:id="rId3"/>
    <p:sldId id="290" r:id="rId4"/>
    <p:sldId id="256" r:id="rId5"/>
    <p:sldId id="296" r:id="rId6"/>
    <p:sldId id="299" r:id="rId7"/>
    <p:sldId id="304" r:id="rId8"/>
    <p:sldId id="291" r:id="rId9"/>
    <p:sldId id="262" r:id="rId10"/>
    <p:sldId id="280" r:id="rId11"/>
    <p:sldId id="305" r:id="rId12"/>
    <p:sldId id="281" r:id="rId13"/>
    <p:sldId id="267" r:id="rId14"/>
    <p:sldId id="282" r:id="rId15"/>
    <p:sldId id="268" r:id="rId16"/>
    <p:sldId id="293" r:id="rId17"/>
    <p:sldId id="283" r:id="rId18"/>
    <p:sldId id="269" r:id="rId19"/>
    <p:sldId id="284" r:id="rId20"/>
    <p:sldId id="286" r:id="rId21"/>
    <p:sldId id="285" r:id="rId22"/>
    <p:sldId id="301" r:id="rId23"/>
    <p:sldId id="288" r:id="rId24"/>
    <p:sldId id="271" r:id="rId25"/>
    <p:sldId id="302"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0066"/>
    <a:srgbClr val="99FFCC"/>
    <a:srgbClr val="0000CC"/>
    <a:srgbClr val="FF99FF"/>
    <a:srgbClr val="CC9900"/>
    <a:srgbClr val="FF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p:cViewPr varScale="1">
        <p:scale>
          <a:sx n="63" d="100"/>
          <a:sy n="63" d="100"/>
        </p:scale>
        <p:origin x="1400" y="5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70F7DE-333A-400B-A6E5-E2F11FC3C367}" type="slidenum">
              <a:rPr lang="en-US" altLang="vi-VN"/>
              <a:pPr/>
              <a:t>‹#›</a:t>
            </a:fld>
            <a:endParaRPr lang="en-US" altLang="vi-VN"/>
          </a:p>
        </p:txBody>
      </p:sp>
    </p:spTree>
    <p:extLst>
      <p:ext uri="{BB962C8B-B14F-4D97-AF65-F5344CB8AC3E}">
        <p14:creationId xmlns:p14="http://schemas.microsoft.com/office/powerpoint/2010/main" val="185928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A242E4-8A54-41D3-81F1-0888F3FF589E}" type="slidenum">
              <a:rPr lang="en-US" altLang="vi-VN"/>
              <a:pPr/>
              <a:t>‹#›</a:t>
            </a:fld>
            <a:endParaRPr lang="en-US" altLang="vi-VN"/>
          </a:p>
        </p:txBody>
      </p:sp>
    </p:spTree>
    <p:extLst>
      <p:ext uri="{BB962C8B-B14F-4D97-AF65-F5344CB8AC3E}">
        <p14:creationId xmlns:p14="http://schemas.microsoft.com/office/powerpoint/2010/main" val="391196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6869FC3-8B07-41AC-A485-EF152B3C7A88}" type="slidenum">
              <a:rPr lang="en-US" altLang="vi-VN"/>
              <a:pPr/>
              <a:t>‹#›</a:t>
            </a:fld>
            <a:endParaRPr lang="en-US" altLang="vi-VN"/>
          </a:p>
        </p:txBody>
      </p:sp>
    </p:spTree>
    <p:extLst>
      <p:ext uri="{BB962C8B-B14F-4D97-AF65-F5344CB8AC3E}">
        <p14:creationId xmlns:p14="http://schemas.microsoft.com/office/powerpoint/2010/main" val="54825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êu đề Bản chiếu">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0"/>
            <a:ext cx="9142413" cy="6856413"/>
            <a:chOff x="0" y="0"/>
            <a:chExt cx="5759" cy="4319"/>
          </a:xfrm>
        </p:grpSpPr>
        <p:sp>
          <p:nvSpPr>
            <p:cNvPr id="1576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nvGrpSpPr>
            <p:cNvPr id="157700" name="Group 4"/>
            <p:cNvGrpSpPr>
              <a:grpSpLocks/>
            </p:cNvGrpSpPr>
            <p:nvPr userDrawn="1"/>
          </p:nvGrpSpPr>
          <p:grpSpPr bwMode="auto">
            <a:xfrm>
              <a:off x="0" y="0"/>
              <a:ext cx="5759" cy="4319"/>
              <a:chOff x="0" y="0"/>
              <a:chExt cx="5759" cy="4319"/>
            </a:xfrm>
          </p:grpSpPr>
          <p:sp>
            <p:nvSpPr>
              <p:cNvPr id="1577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nvGrpSpPr>
              <p:cNvPr id="157726" name="Group 30"/>
              <p:cNvGrpSpPr>
                <a:grpSpLocks/>
              </p:cNvGrpSpPr>
              <p:nvPr/>
            </p:nvGrpSpPr>
            <p:grpSpPr bwMode="auto">
              <a:xfrm>
                <a:off x="0" y="0"/>
                <a:ext cx="5758" cy="1045"/>
                <a:chOff x="0" y="0"/>
                <a:chExt cx="5758" cy="1045"/>
              </a:xfrm>
            </p:grpSpPr>
            <p:sp>
              <p:nvSpPr>
                <p:cNvPr id="1577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grpSp>
            <p:nvGrpSpPr>
              <p:cNvPr id="157742" name="Group 46"/>
              <p:cNvGrpSpPr>
                <a:grpSpLocks/>
              </p:cNvGrpSpPr>
              <p:nvPr/>
            </p:nvGrpSpPr>
            <p:grpSpPr bwMode="auto">
              <a:xfrm>
                <a:off x="0" y="558"/>
                <a:ext cx="5758" cy="487"/>
                <a:chOff x="0" y="558"/>
                <a:chExt cx="5758" cy="487"/>
              </a:xfrm>
            </p:grpSpPr>
            <p:sp>
              <p:nvSpPr>
                <p:cNvPr id="1577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grpSp>
            <p:nvGrpSpPr>
              <p:cNvPr id="157745" name="Group 49"/>
              <p:cNvGrpSpPr>
                <a:grpSpLocks/>
              </p:cNvGrpSpPr>
              <p:nvPr/>
            </p:nvGrpSpPr>
            <p:grpSpPr bwMode="auto">
              <a:xfrm>
                <a:off x="264" y="1039"/>
                <a:ext cx="5200" cy="3280"/>
                <a:chOff x="264" y="1039"/>
                <a:chExt cx="5200" cy="3280"/>
              </a:xfrm>
            </p:grpSpPr>
            <p:sp>
              <p:nvSpPr>
                <p:cNvPr id="1577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sp>
            <p:nvSpPr>
              <p:cNvPr id="1577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77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grpSp>
      <p:sp>
        <p:nvSpPr>
          <p:cNvPr id="1577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altLang="vi-VN" noProof="0"/>
              <a:t>Click to edit Master title style</a:t>
            </a:r>
          </a:p>
        </p:txBody>
      </p:sp>
      <p:sp>
        <p:nvSpPr>
          <p:cNvPr id="1577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vi-VN" noProof="0"/>
              <a:t>Click to edit Master subtitle style</a:t>
            </a:r>
          </a:p>
        </p:txBody>
      </p:sp>
      <p:sp>
        <p:nvSpPr>
          <p:cNvPr id="157765" name="Rectangle 69"/>
          <p:cNvSpPr>
            <a:spLocks noGrp="1" noChangeArrowheads="1"/>
          </p:cNvSpPr>
          <p:nvPr>
            <p:ph type="dt" sz="quarter" idx="2"/>
          </p:nvPr>
        </p:nvSpPr>
        <p:spPr/>
        <p:txBody>
          <a:bodyPr/>
          <a:lstStyle>
            <a:lvl1pPr>
              <a:defRPr/>
            </a:lvl1pPr>
          </a:lstStyle>
          <a:p>
            <a:endParaRPr lang="en-US" altLang="vi-VN">
              <a:solidFill>
                <a:srgbClr val="EAEAEA"/>
              </a:solidFill>
            </a:endParaRPr>
          </a:p>
        </p:txBody>
      </p:sp>
      <p:sp>
        <p:nvSpPr>
          <p:cNvPr id="157766" name="Rectangle 70"/>
          <p:cNvSpPr>
            <a:spLocks noGrp="1" noChangeArrowheads="1"/>
          </p:cNvSpPr>
          <p:nvPr>
            <p:ph type="ftr" sz="quarter" idx="3"/>
          </p:nvPr>
        </p:nvSpPr>
        <p:spPr/>
        <p:txBody>
          <a:bodyPr/>
          <a:lstStyle>
            <a:lvl1pPr>
              <a:defRPr/>
            </a:lvl1pPr>
          </a:lstStyle>
          <a:p>
            <a:endParaRPr lang="en-US" altLang="vi-VN">
              <a:solidFill>
                <a:srgbClr val="EAEAEA"/>
              </a:solidFill>
            </a:endParaRPr>
          </a:p>
        </p:txBody>
      </p:sp>
      <p:sp>
        <p:nvSpPr>
          <p:cNvPr id="157767" name="Rectangle 71"/>
          <p:cNvSpPr>
            <a:spLocks noGrp="1" noChangeArrowheads="1"/>
          </p:cNvSpPr>
          <p:nvPr>
            <p:ph type="sldNum" sz="quarter" idx="4"/>
          </p:nvPr>
        </p:nvSpPr>
        <p:spPr/>
        <p:txBody>
          <a:bodyPr/>
          <a:lstStyle>
            <a:lvl1pPr>
              <a:defRPr/>
            </a:lvl1pPr>
          </a:lstStyle>
          <a:p>
            <a:fld id="{CCA3052D-710F-4688-A55F-70A884C5EAB3}"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3530954403"/>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57763"/>
                                        </p:tgtEl>
                                        <p:attrNameLst>
                                          <p:attrName>style.visibility</p:attrName>
                                        </p:attrNameLst>
                                      </p:cBhvr>
                                      <p:to>
                                        <p:strVal val="visible"/>
                                      </p:to>
                                    </p:set>
                                    <p:animEffect transition="in" filter="fade">
                                      <p:cBhvr>
                                        <p:cTn id="7" dur="600">
                                          <p:stCondLst>
                                            <p:cond delay="0"/>
                                          </p:stCondLst>
                                        </p:cTn>
                                        <p:tgtEl>
                                          <p:spTgt spid="157763"/>
                                        </p:tgtEl>
                                      </p:cBhvr>
                                    </p:animEffect>
                                    <p:anim calcmode="lin" valueType="num">
                                      <p:cBhvr>
                                        <p:cTn id="8" dur="600" fill="hold">
                                          <p:stCondLst>
                                            <p:cond delay="0"/>
                                          </p:stCondLst>
                                        </p:cTn>
                                        <p:tgtEl>
                                          <p:spTgt spid="157763"/>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57763"/>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57763"/>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57764">
                                            <p:txEl>
                                              <p:pRg st="0" end="0"/>
                                            </p:txEl>
                                          </p:spTgt>
                                        </p:tgtEl>
                                        <p:attrNameLst>
                                          <p:attrName>style.visibility</p:attrName>
                                        </p:attrNameLst>
                                      </p:cBhvr>
                                      <p:to>
                                        <p:strVal val="visible"/>
                                      </p:to>
                                    </p:set>
                                    <p:animEffect transition="in" filter="slide(fromBottom)">
                                      <p:cBhvr>
                                        <p:cTn id="15" dur="500">
                                          <p:stCondLst>
                                            <p:cond delay="0"/>
                                          </p:stCondLst>
                                        </p:cTn>
                                        <p:tgtEl>
                                          <p:spTgt spid="1577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63" grpId="0"/>
      <p:bldP spid="157764" grpId="0" build="p">
        <p:tmplLst>
          <p:tmpl lvl="1">
            <p:tnLst>
              <p:par>
                <p:cTn presetID="12" presetClass="entr" presetSubtype="4" fill="hold" nodeType="clickEffect">
                  <p:stCondLst>
                    <p:cond delay="0"/>
                  </p:stCondLst>
                  <p:childTnLst>
                    <p:set>
                      <p:cBhvr>
                        <p:cTn dur="1" fill="hold">
                          <p:stCondLst>
                            <p:cond delay="0"/>
                          </p:stCondLst>
                        </p:cTn>
                        <p:tgtEl>
                          <p:spTgt spid="157764"/>
                        </p:tgtEl>
                        <p:attrNameLst>
                          <p:attrName>style.visibility</p:attrName>
                        </p:attrNameLst>
                      </p:cBhvr>
                      <p:to>
                        <p:strVal val="visible"/>
                      </p:to>
                    </p:set>
                    <p:animEffect transition="in" filter="slide(fromBottom)">
                      <p:cBhvr>
                        <p:cTn dur="500">
                          <p:stCondLst>
                            <p:cond delay="0"/>
                          </p:stCondLst>
                        </p:cTn>
                        <p:tgtEl>
                          <p:spTgt spid="15776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lvl1pPr>
              <a:defRPr/>
            </a:lvl1pPr>
          </a:lstStyle>
          <a:p>
            <a:endParaRPr lang="en-US" altLang="vi-VN">
              <a:solidFill>
                <a:srgbClr val="EAEAEA"/>
              </a:solidFill>
            </a:endParaRPr>
          </a:p>
        </p:txBody>
      </p:sp>
      <p:sp>
        <p:nvSpPr>
          <p:cNvPr id="5" name="Chỗ dành sẵn cho Chân trang 4"/>
          <p:cNvSpPr>
            <a:spLocks noGrp="1"/>
          </p:cNvSpPr>
          <p:nvPr>
            <p:ph type="ftr" sz="quarter" idx="11"/>
          </p:nvPr>
        </p:nvSpPr>
        <p:spPr/>
        <p:txBody>
          <a:bodyPr/>
          <a:lstStyle>
            <a:lvl1pPr>
              <a:defRPr/>
            </a:lvl1pPr>
          </a:lstStyle>
          <a:p>
            <a:endParaRPr lang="en-US" altLang="vi-VN">
              <a:solidFill>
                <a:srgbClr val="EAEAEA"/>
              </a:solidFill>
            </a:endParaRPr>
          </a:p>
        </p:txBody>
      </p:sp>
      <p:sp>
        <p:nvSpPr>
          <p:cNvPr id="6" name="Chỗ dành sẵn cho Số hiệu Bản chiếu 5"/>
          <p:cNvSpPr>
            <a:spLocks noGrp="1"/>
          </p:cNvSpPr>
          <p:nvPr>
            <p:ph type="sldNum" sz="quarter" idx="12"/>
          </p:nvPr>
        </p:nvSpPr>
        <p:spPr/>
        <p:txBody>
          <a:bodyPr/>
          <a:lstStyle>
            <a:lvl1pPr>
              <a:defRPr/>
            </a:lvl1pPr>
          </a:lstStyle>
          <a:p>
            <a:fld id="{2D56B87F-C741-49EA-ACB9-6C59F7C0522A}"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3617226720"/>
      </p:ext>
    </p:extLst>
  </p:cSld>
  <p:clrMapOvr>
    <a:masterClrMapping/>
  </p:clrMapOvr>
  <p:transition spd="med">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709738"/>
            <a:ext cx="78867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Bấm để sửa kiểu văn bản Bản cái</a:t>
            </a:r>
          </a:p>
        </p:txBody>
      </p:sp>
      <p:sp>
        <p:nvSpPr>
          <p:cNvPr id="4" name="Chỗ dành sẵn cho Ngày tháng 3"/>
          <p:cNvSpPr>
            <a:spLocks noGrp="1"/>
          </p:cNvSpPr>
          <p:nvPr>
            <p:ph type="dt" sz="half" idx="10"/>
          </p:nvPr>
        </p:nvSpPr>
        <p:spPr/>
        <p:txBody>
          <a:bodyPr/>
          <a:lstStyle>
            <a:lvl1pPr>
              <a:defRPr/>
            </a:lvl1pPr>
          </a:lstStyle>
          <a:p>
            <a:endParaRPr lang="en-US" altLang="vi-VN">
              <a:solidFill>
                <a:srgbClr val="EAEAEA"/>
              </a:solidFill>
            </a:endParaRPr>
          </a:p>
        </p:txBody>
      </p:sp>
      <p:sp>
        <p:nvSpPr>
          <p:cNvPr id="5" name="Chỗ dành sẵn cho Chân trang 4"/>
          <p:cNvSpPr>
            <a:spLocks noGrp="1"/>
          </p:cNvSpPr>
          <p:nvPr>
            <p:ph type="ftr" sz="quarter" idx="11"/>
          </p:nvPr>
        </p:nvSpPr>
        <p:spPr/>
        <p:txBody>
          <a:bodyPr/>
          <a:lstStyle>
            <a:lvl1pPr>
              <a:defRPr/>
            </a:lvl1pPr>
          </a:lstStyle>
          <a:p>
            <a:endParaRPr lang="en-US" altLang="vi-VN">
              <a:solidFill>
                <a:srgbClr val="EAEAEA"/>
              </a:solidFill>
            </a:endParaRPr>
          </a:p>
        </p:txBody>
      </p:sp>
      <p:sp>
        <p:nvSpPr>
          <p:cNvPr id="6" name="Chỗ dành sẵn cho Số hiệu Bản chiếu 5"/>
          <p:cNvSpPr>
            <a:spLocks noGrp="1"/>
          </p:cNvSpPr>
          <p:nvPr>
            <p:ph type="sldNum" sz="quarter" idx="12"/>
          </p:nvPr>
        </p:nvSpPr>
        <p:spPr/>
        <p:txBody>
          <a:bodyPr/>
          <a:lstStyle>
            <a:lvl1pPr>
              <a:defRPr/>
            </a:lvl1pPr>
          </a:lstStyle>
          <a:p>
            <a:fld id="{69DE0DFE-ED55-4F62-B0F5-C4A091498EA3}"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2835582110"/>
      </p:ext>
    </p:extLst>
  </p:cSld>
  <p:clrMapOvr>
    <a:masterClrMapping/>
  </p:clrMapOvr>
  <p:transition spd="med">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455613" y="1598613"/>
            <a:ext cx="4037012" cy="4497387"/>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4645025" y="1598613"/>
            <a:ext cx="4037013" cy="4497387"/>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tháng 4"/>
          <p:cNvSpPr>
            <a:spLocks noGrp="1"/>
          </p:cNvSpPr>
          <p:nvPr>
            <p:ph type="dt" sz="half" idx="10"/>
          </p:nvPr>
        </p:nvSpPr>
        <p:spPr/>
        <p:txBody>
          <a:bodyPr/>
          <a:lstStyle>
            <a:lvl1pPr>
              <a:defRPr/>
            </a:lvl1pPr>
          </a:lstStyle>
          <a:p>
            <a:endParaRPr lang="en-US" altLang="vi-VN">
              <a:solidFill>
                <a:srgbClr val="EAEAEA"/>
              </a:solidFill>
            </a:endParaRPr>
          </a:p>
        </p:txBody>
      </p:sp>
      <p:sp>
        <p:nvSpPr>
          <p:cNvPr id="6" name="Chỗ dành sẵn cho Chân trang 5"/>
          <p:cNvSpPr>
            <a:spLocks noGrp="1"/>
          </p:cNvSpPr>
          <p:nvPr>
            <p:ph type="ftr" sz="quarter" idx="11"/>
          </p:nvPr>
        </p:nvSpPr>
        <p:spPr/>
        <p:txBody>
          <a:bodyPr/>
          <a:lstStyle>
            <a:lvl1pPr>
              <a:defRPr/>
            </a:lvl1pPr>
          </a:lstStyle>
          <a:p>
            <a:endParaRPr lang="en-US" altLang="vi-VN">
              <a:solidFill>
                <a:srgbClr val="EAEAEA"/>
              </a:solidFill>
            </a:endParaRPr>
          </a:p>
        </p:txBody>
      </p:sp>
      <p:sp>
        <p:nvSpPr>
          <p:cNvPr id="7" name="Chỗ dành sẵn cho Số hiệu Bản chiếu 6"/>
          <p:cNvSpPr>
            <a:spLocks noGrp="1"/>
          </p:cNvSpPr>
          <p:nvPr>
            <p:ph type="sldNum" sz="quarter" idx="12"/>
          </p:nvPr>
        </p:nvSpPr>
        <p:spPr/>
        <p:txBody>
          <a:bodyPr/>
          <a:lstStyle>
            <a:lvl1pPr>
              <a:defRPr/>
            </a:lvl1pPr>
          </a:lstStyle>
          <a:p>
            <a:fld id="{93C3F914-B769-47F5-BDC6-BB63D022C682}"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1183530299"/>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30238" y="365125"/>
            <a:ext cx="7886700" cy="1325563"/>
          </a:xfrm>
        </p:spPr>
        <p:txBody>
          <a:bodyPr/>
          <a:lstStyle/>
          <a:p>
            <a:r>
              <a:rPr lang="vi-VN"/>
              <a:t>Bấm để sửa kiểu tiêu đề Bản cái</a:t>
            </a:r>
          </a:p>
        </p:txBody>
      </p:sp>
      <p:sp>
        <p:nvSpPr>
          <p:cNvPr id="3" name="Chỗ dành sẵn cho Văn bản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4" name="Chỗ dành sẵn cho Nội dung 3"/>
          <p:cNvSpPr>
            <a:spLocks noGrp="1"/>
          </p:cNvSpPr>
          <p:nvPr>
            <p:ph sz="half" idx="2"/>
          </p:nvPr>
        </p:nvSpPr>
        <p:spPr>
          <a:xfrm>
            <a:off x="630238" y="2505075"/>
            <a:ext cx="3868737"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6" name="Chỗ dành sẵn cho Nội dung 5"/>
          <p:cNvSpPr>
            <a:spLocks noGrp="1"/>
          </p:cNvSpPr>
          <p:nvPr>
            <p:ph sz="quarter" idx="4"/>
          </p:nvPr>
        </p:nvSpPr>
        <p:spPr>
          <a:xfrm>
            <a:off x="4629150" y="2505075"/>
            <a:ext cx="3887788"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tháng 6"/>
          <p:cNvSpPr>
            <a:spLocks noGrp="1"/>
          </p:cNvSpPr>
          <p:nvPr>
            <p:ph type="dt" sz="half" idx="10"/>
          </p:nvPr>
        </p:nvSpPr>
        <p:spPr/>
        <p:txBody>
          <a:bodyPr/>
          <a:lstStyle>
            <a:lvl1pPr>
              <a:defRPr/>
            </a:lvl1pPr>
          </a:lstStyle>
          <a:p>
            <a:endParaRPr lang="en-US" altLang="vi-VN">
              <a:solidFill>
                <a:srgbClr val="EAEAEA"/>
              </a:solidFill>
            </a:endParaRPr>
          </a:p>
        </p:txBody>
      </p:sp>
      <p:sp>
        <p:nvSpPr>
          <p:cNvPr id="8" name="Chỗ dành sẵn cho Chân trang 7"/>
          <p:cNvSpPr>
            <a:spLocks noGrp="1"/>
          </p:cNvSpPr>
          <p:nvPr>
            <p:ph type="ftr" sz="quarter" idx="11"/>
          </p:nvPr>
        </p:nvSpPr>
        <p:spPr/>
        <p:txBody>
          <a:bodyPr/>
          <a:lstStyle>
            <a:lvl1pPr>
              <a:defRPr/>
            </a:lvl1pPr>
          </a:lstStyle>
          <a:p>
            <a:endParaRPr lang="en-US" altLang="vi-VN">
              <a:solidFill>
                <a:srgbClr val="EAEAEA"/>
              </a:solidFill>
            </a:endParaRPr>
          </a:p>
        </p:txBody>
      </p:sp>
      <p:sp>
        <p:nvSpPr>
          <p:cNvPr id="9" name="Chỗ dành sẵn cho Số hiệu Bản chiếu 8"/>
          <p:cNvSpPr>
            <a:spLocks noGrp="1"/>
          </p:cNvSpPr>
          <p:nvPr>
            <p:ph type="sldNum" sz="quarter" idx="12"/>
          </p:nvPr>
        </p:nvSpPr>
        <p:spPr/>
        <p:txBody>
          <a:bodyPr/>
          <a:lstStyle>
            <a:lvl1pPr>
              <a:defRPr/>
            </a:lvl1pPr>
          </a:lstStyle>
          <a:p>
            <a:fld id="{5C0F9E52-4DC3-43BB-BE70-455400E07482}"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1073329215"/>
      </p:ext>
    </p:extLst>
  </p:cSld>
  <p:clrMapOvr>
    <a:masterClrMapping/>
  </p:clrMapOvr>
  <p:transition spd="med">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lvl1pPr>
              <a:defRPr/>
            </a:lvl1pPr>
          </a:lstStyle>
          <a:p>
            <a:endParaRPr lang="en-US" altLang="vi-VN">
              <a:solidFill>
                <a:srgbClr val="EAEAEA"/>
              </a:solidFill>
            </a:endParaRPr>
          </a:p>
        </p:txBody>
      </p:sp>
      <p:sp>
        <p:nvSpPr>
          <p:cNvPr id="4" name="Chỗ dành sẵn cho Chân trang 3"/>
          <p:cNvSpPr>
            <a:spLocks noGrp="1"/>
          </p:cNvSpPr>
          <p:nvPr>
            <p:ph type="ftr" sz="quarter" idx="11"/>
          </p:nvPr>
        </p:nvSpPr>
        <p:spPr/>
        <p:txBody>
          <a:bodyPr/>
          <a:lstStyle>
            <a:lvl1pPr>
              <a:defRPr/>
            </a:lvl1pPr>
          </a:lstStyle>
          <a:p>
            <a:endParaRPr lang="en-US" altLang="vi-VN">
              <a:solidFill>
                <a:srgbClr val="EAEAEA"/>
              </a:solidFill>
            </a:endParaRPr>
          </a:p>
        </p:txBody>
      </p:sp>
      <p:sp>
        <p:nvSpPr>
          <p:cNvPr id="5" name="Chỗ dành sẵn cho Số hiệu Bản chiếu 4"/>
          <p:cNvSpPr>
            <a:spLocks noGrp="1"/>
          </p:cNvSpPr>
          <p:nvPr>
            <p:ph type="sldNum" sz="quarter" idx="12"/>
          </p:nvPr>
        </p:nvSpPr>
        <p:spPr/>
        <p:txBody>
          <a:bodyPr/>
          <a:lstStyle>
            <a:lvl1pPr>
              <a:defRPr/>
            </a:lvl1pPr>
          </a:lstStyle>
          <a:p>
            <a:fld id="{2A9E474B-8C8A-4C65-A9CE-4558909AA2BC}"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1349986945"/>
      </p:ext>
    </p:extLst>
  </p:cSld>
  <p:clrMapOvr>
    <a:masterClrMapping/>
  </p:clrMapOvr>
  <p:transition spd="med">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lvl1pPr>
              <a:defRPr/>
            </a:lvl1pPr>
          </a:lstStyle>
          <a:p>
            <a:endParaRPr lang="en-US" altLang="vi-VN">
              <a:solidFill>
                <a:srgbClr val="EAEAEA"/>
              </a:solidFill>
            </a:endParaRPr>
          </a:p>
        </p:txBody>
      </p:sp>
      <p:sp>
        <p:nvSpPr>
          <p:cNvPr id="3" name="Chỗ dành sẵn cho Chân trang 2"/>
          <p:cNvSpPr>
            <a:spLocks noGrp="1"/>
          </p:cNvSpPr>
          <p:nvPr>
            <p:ph type="ftr" sz="quarter" idx="11"/>
          </p:nvPr>
        </p:nvSpPr>
        <p:spPr/>
        <p:txBody>
          <a:bodyPr/>
          <a:lstStyle>
            <a:lvl1pPr>
              <a:defRPr/>
            </a:lvl1pPr>
          </a:lstStyle>
          <a:p>
            <a:endParaRPr lang="en-US" altLang="vi-VN">
              <a:solidFill>
                <a:srgbClr val="EAEAEA"/>
              </a:solidFill>
            </a:endParaRPr>
          </a:p>
        </p:txBody>
      </p:sp>
      <p:sp>
        <p:nvSpPr>
          <p:cNvPr id="4" name="Chỗ dành sẵn cho Số hiệu Bản chiếu 3"/>
          <p:cNvSpPr>
            <a:spLocks noGrp="1"/>
          </p:cNvSpPr>
          <p:nvPr>
            <p:ph type="sldNum" sz="quarter" idx="12"/>
          </p:nvPr>
        </p:nvSpPr>
        <p:spPr/>
        <p:txBody>
          <a:bodyPr/>
          <a:lstStyle>
            <a:lvl1pPr>
              <a:defRPr/>
            </a:lvl1pPr>
          </a:lstStyle>
          <a:p>
            <a:fld id="{7EDAF3A2-003A-4A5F-8752-1A8C843BD43A}"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2681745965"/>
      </p:ext>
    </p:extLst>
  </p:cSld>
  <p:clrMapOvr>
    <a:masterClrMapping/>
  </p:clrMapOvr>
  <p:transitio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30238" y="457200"/>
            <a:ext cx="2949575"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4"/>
          <p:cNvSpPr>
            <a:spLocks noGrp="1"/>
          </p:cNvSpPr>
          <p:nvPr>
            <p:ph type="dt" sz="half" idx="10"/>
          </p:nvPr>
        </p:nvSpPr>
        <p:spPr/>
        <p:txBody>
          <a:bodyPr/>
          <a:lstStyle>
            <a:lvl1pPr>
              <a:defRPr/>
            </a:lvl1pPr>
          </a:lstStyle>
          <a:p>
            <a:endParaRPr lang="en-US" altLang="vi-VN">
              <a:solidFill>
                <a:srgbClr val="EAEAEA"/>
              </a:solidFill>
            </a:endParaRPr>
          </a:p>
        </p:txBody>
      </p:sp>
      <p:sp>
        <p:nvSpPr>
          <p:cNvPr id="6" name="Chỗ dành sẵn cho Chân trang 5"/>
          <p:cNvSpPr>
            <a:spLocks noGrp="1"/>
          </p:cNvSpPr>
          <p:nvPr>
            <p:ph type="ftr" sz="quarter" idx="11"/>
          </p:nvPr>
        </p:nvSpPr>
        <p:spPr/>
        <p:txBody>
          <a:bodyPr/>
          <a:lstStyle>
            <a:lvl1pPr>
              <a:defRPr/>
            </a:lvl1pPr>
          </a:lstStyle>
          <a:p>
            <a:endParaRPr lang="en-US" altLang="vi-VN">
              <a:solidFill>
                <a:srgbClr val="EAEAEA"/>
              </a:solidFill>
            </a:endParaRPr>
          </a:p>
        </p:txBody>
      </p:sp>
      <p:sp>
        <p:nvSpPr>
          <p:cNvPr id="7" name="Chỗ dành sẵn cho Số hiệu Bản chiếu 6"/>
          <p:cNvSpPr>
            <a:spLocks noGrp="1"/>
          </p:cNvSpPr>
          <p:nvPr>
            <p:ph type="sldNum" sz="quarter" idx="12"/>
          </p:nvPr>
        </p:nvSpPr>
        <p:spPr/>
        <p:txBody>
          <a:bodyPr/>
          <a:lstStyle>
            <a:lvl1pPr>
              <a:defRPr/>
            </a:lvl1pPr>
          </a:lstStyle>
          <a:p>
            <a:fld id="{10BEB63B-B2D2-4033-A832-6DD62A35D0CC}"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3580544116"/>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8D9725-A57D-4631-A594-9F73BBC905EB}" type="slidenum">
              <a:rPr lang="en-US" altLang="vi-VN"/>
              <a:pPr/>
              <a:t>‹#›</a:t>
            </a:fld>
            <a:endParaRPr lang="en-US" altLang="vi-VN"/>
          </a:p>
        </p:txBody>
      </p:sp>
    </p:spTree>
    <p:extLst>
      <p:ext uri="{BB962C8B-B14F-4D97-AF65-F5344CB8AC3E}">
        <p14:creationId xmlns:p14="http://schemas.microsoft.com/office/powerpoint/2010/main" val="2723037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30238" y="457200"/>
            <a:ext cx="2949575"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4"/>
          <p:cNvSpPr>
            <a:spLocks noGrp="1"/>
          </p:cNvSpPr>
          <p:nvPr>
            <p:ph type="dt" sz="half" idx="10"/>
          </p:nvPr>
        </p:nvSpPr>
        <p:spPr/>
        <p:txBody>
          <a:bodyPr/>
          <a:lstStyle>
            <a:lvl1pPr>
              <a:defRPr/>
            </a:lvl1pPr>
          </a:lstStyle>
          <a:p>
            <a:endParaRPr lang="en-US" altLang="vi-VN">
              <a:solidFill>
                <a:srgbClr val="EAEAEA"/>
              </a:solidFill>
            </a:endParaRPr>
          </a:p>
        </p:txBody>
      </p:sp>
      <p:sp>
        <p:nvSpPr>
          <p:cNvPr id="6" name="Chỗ dành sẵn cho Chân trang 5"/>
          <p:cNvSpPr>
            <a:spLocks noGrp="1"/>
          </p:cNvSpPr>
          <p:nvPr>
            <p:ph type="ftr" sz="quarter" idx="11"/>
          </p:nvPr>
        </p:nvSpPr>
        <p:spPr/>
        <p:txBody>
          <a:bodyPr/>
          <a:lstStyle>
            <a:lvl1pPr>
              <a:defRPr/>
            </a:lvl1pPr>
          </a:lstStyle>
          <a:p>
            <a:endParaRPr lang="en-US" altLang="vi-VN">
              <a:solidFill>
                <a:srgbClr val="EAEAEA"/>
              </a:solidFill>
            </a:endParaRPr>
          </a:p>
        </p:txBody>
      </p:sp>
      <p:sp>
        <p:nvSpPr>
          <p:cNvPr id="7" name="Chỗ dành sẵn cho Số hiệu Bản chiếu 6"/>
          <p:cNvSpPr>
            <a:spLocks noGrp="1"/>
          </p:cNvSpPr>
          <p:nvPr>
            <p:ph type="sldNum" sz="quarter" idx="12"/>
          </p:nvPr>
        </p:nvSpPr>
        <p:spPr/>
        <p:txBody>
          <a:bodyPr/>
          <a:lstStyle>
            <a:lvl1pPr>
              <a:defRPr/>
            </a:lvl1pPr>
          </a:lstStyle>
          <a:p>
            <a:fld id="{3E044ACF-9BFF-4C74-94D5-5330F0218202}"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1925262980"/>
      </p:ext>
    </p:extLst>
  </p:cSld>
  <p:clrMapOvr>
    <a:masterClrMapping/>
  </p:clrMapOvr>
  <p:transitio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lvl1pPr>
              <a:defRPr/>
            </a:lvl1pPr>
          </a:lstStyle>
          <a:p>
            <a:endParaRPr lang="en-US" altLang="vi-VN">
              <a:solidFill>
                <a:srgbClr val="EAEAEA"/>
              </a:solidFill>
            </a:endParaRPr>
          </a:p>
        </p:txBody>
      </p:sp>
      <p:sp>
        <p:nvSpPr>
          <p:cNvPr id="5" name="Chỗ dành sẵn cho Chân trang 4"/>
          <p:cNvSpPr>
            <a:spLocks noGrp="1"/>
          </p:cNvSpPr>
          <p:nvPr>
            <p:ph type="ftr" sz="quarter" idx="11"/>
          </p:nvPr>
        </p:nvSpPr>
        <p:spPr/>
        <p:txBody>
          <a:bodyPr/>
          <a:lstStyle>
            <a:lvl1pPr>
              <a:defRPr/>
            </a:lvl1pPr>
          </a:lstStyle>
          <a:p>
            <a:endParaRPr lang="en-US" altLang="vi-VN">
              <a:solidFill>
                <a:srgbClr val="EAEAEA"/>
              </a:solidFill>
            </a:endParaRPr>
          </a:p>
        </p:txBody>
      </p:sp>
      <p:sp>
        <p:nvSpPr>
          <p:cNvPr id="6" name="Chỗ dành sẵn cho Số hiệu Bản chiếu 5"/>
          <p:cNvSpPr>
            <a:spLocks noGrp="1"/>
          </p:cNvSpPr>
          <p:nvPr>
            <p:ph type="sldNum" sz="quarter" idx="12"/>
          </p:nvPr>
        </p:nvSpPr>
        <p:spPr/>
        <p:txBody>
          <a:bodyPr/>
          <a:lstStyle>
            <a:lvl1pPr>
              <a:defRPr/>
            </a:lvl1pPr>
          </a:lstStyle>
          <a:p>
            <a:fld id="{9763722A-C8BA-4682-B0F3-F86CE0B76B64}"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3378736787"/>
      </p:ext>
    </p:extLst>
  </p:cSld>
  <p:clrMapOvr>
    <a:masterClrMapping/>
  </p:clrMapOvr>
  <p:transition spd="med">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626225" y="273050"/>
            <a:ext cx="2055813" cy="5822950"/>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455613" y="273050"/>
            <a:ext cx="6018212" cy="5822950"/>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p:cNvSpPr>
            <a:spLocks noGrp="1"/>
          </p:cNvSpPr>
          <p:nvPr>
            <p:ph type="dt" sz="half" idx="10"/>
          </p:nvPr>
        </p:nvSpPr>
        <p:spPr/>
        <p:txBody>
          <a:bodyPr/>
          <a:lstStyle>
            <a:lvl1pPr>
              <a:defRPr/>
            </a:lvl1pPr>
          </a:lstStyle>
          <a:p>
            <a:endParaRPr lang="en-US" altLang="vi-VN">
              <a:solidFill>
                <a:srgbClr val="EAEAEA"/>
              </a:solidFill>
            </a:endParaRPr>
          </a:p>
        </p:txBody>
      </p:sp>
      <p:sp>
        <p:nvSpPr>
          <p:cNvPr id="5" name="Chỗ dành sẵn cho Chân trang 4"/>
          <p:cNvSpPr>
            <a:spLocks noGrp="1"/>
          </p:cNvSpPr>
          <p:nvPr>
            <p:ph type="ftr" sz="quarter" idx="11"/>
          </p:nvPr>
        </p:nvSpPr>
        <p:spPr/>
        <p:txBody>
          <a:bodyPr/>
          <a:lstStyle>
            <a:lvl1pPr>
              <a:defRPr/>
            </a:lvl1pPr>
          </a:lstStyle>
          <a:p>
            <a:endParaRPr lang="en-US" altLang="vi-VN">
              <a:solidFill>
                <a:srgbClr val="EAEAEA"/>
              </a:solidFill>
            </a:endParaRPr>
          </a:p>
        </p:txBody>
      </p:sp>
      <p:sp>
        <p:nvSpPr>
          <p:cNvPr id="6" name="Chỗ dành sẵn cho Số hiệu Bản chiếu 5"/>
          <p:cNvSpPr>
            <a:spLocks noGrp="1"/>
          </p:cNvSpPr>
          <p:nvPr>
            <p:ph type="sldNum" sz="quarter" idx="12"/>
          </p:nvPr>
        </p:nvSpPr>
        <p:spPr/>
        <p:txBody>
          <a:bodyPr/>
          <a:lstStyle>
            <a:lvl1pPr>
              <a:defRPr/>
            </a:lvl1pPr>
          </a:lstStyle>
          <a:p>
            <a:fld id="{7A974AF0-23B8-4C20-9EC4-8B0E166082D0}" type="slidenum">
              <a:rPr lang="en-US" altLang="vi-VN">
                <a:solidFill>
                  <a:srgbClr val="EAEAEA"/>
                </a:solidFill>
              </a:rPr>
              <a:pPr/>
              <a:t>‹#›</a:t>
            </a:fld>
            <a:endParaRPr lang="en-US" altLang="vi-VN">
              <a:solidFill>
                <a:srgbClr val="EAEAEA"/>
              </a:solidFill>
            </a:endParaRPr>
          </a:p>
        </p:txBody>
      </p:sp>
    </p:spTree>
    <p:extLst>
      <p:ext uri="{BB962C8B-B14F-4D97-AF65-F5344CB8AC3E}">
        <p14:creationId xmlns:p14="http://schemas.microsoft.com/office/powerpoint/2010/main" val="2116227392"/>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B56BD5-371C-4192-8F8A-0D4B130E2C2F}" type="slidenum">
              <a:rPr lang="en-US" altLang="vi-VN"/>
              <a:pPr/>
              <a:t>‹#›</a:t>
            </a:fld>
            <a:endParaRPr lang="en-US" altLang="vi-VN"/>
          </a:p>
        </p:txBody>
      </p:sp>
    </p:spTree>
    <p:extLst>
      <p:ext uri="{BB962C8B-B14F-4D97-AF65-F5344CB8AC3E}">
        <p14:creationId xmlns:p14="http://schemas.microsoft.com/office/powerpoint/2010/main" val="25025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74903AB-AE1B-44A4-B612-5825FFCDA6AA}" type="slidenum">
              <a:rPr lang="en-US" altLang="vi-VN"/>
              <a:pPr/>
              <a:t>‹#›</a:t>
            </a:fld>
            <a:endParaRPr lang="en-US" altLang="vi-VN"/>
          </a:p>
        </p:txBody>
      </p:sp>
    </p:spTree>
    <p:extLst>
      <p:ext uri="{BB962C8B-B14F-4D97-AF65-F5344CB8AC3E}">
        <p14:creationId xmlns:p14="http://schemas.microsoft.com/office/powerpoint/2010/main" val="16119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7FD044D-0412-4F54-90AD-CFCC900D6795}" type="slidenum">
              <a:rPr lang="en-US" altLang="vi-VN"/>
              <a:pPr/>
              <a:t>‹#›</a:t>
            </a:fld>
            <a:endParaRPr lang="en-US" altLang="vi-VN"/>
          </a:p>
        </p:txBody>
      </p:sp>
    </p:spTree>
    <p:extLst>
      <p:ext uri="{BB962C8B-B14F-4D97-AF65-F5344CB8AC3E}">
        <p14:creationId xmlns:p14="http://schemas.microsoft.com/office/powerpoint/2010/main" val="84909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BD8370-1188-4445-9D08-B9C03A2266C2}" type="slidenum">
              <a:rPr lang="en-US" altLang="vi-VN"/>
              <a:pPr/>
              <a:t>‹#›</a:t>
            </a:fld>
            <a:endParaRPr lang="en-US" altLang="vi-VN"/>
          </a:p>
        </p:txBody>
      </p:sp>
    </p:spTree>
    <p:extLst>
      <p:ext uri="{BB962C8B-B14F-4D97-AF65-F5344CB8AC3E}">
        <p14:creationId xmlns:p14="http://schemas.microsoft.com/office/powerpoint/2010/main" val="270093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D98EE7-ADFE-4C51-A4A9-C395820747C8}" type="slidenum">
              <a:rPr lang="en-US" altLang="vi-VN"/>
              <a:pPr/>
              <a:t>‹#›</a:t>
            </a:fld>
            <a:endParaRPr lang="en-US" altLang="vi-VN"/>
          </a:p>
        </p:txBody>
      </p:sp>
    </p:spTree>
    <p:extLst>
      <p:ext uri="{BB962C8B-B14F-4D97-AF65-F5344CB8AC3E}">
        <p14:creationId xmlns:p14="http://schemas.microsoft.com/office/powerpoint/2010/main" val="395585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64A521-E08E-4208-98B0-8A561E6590F5}" type="slidenum">
              <a:rPr lang="en-US" altLang="vi-VN"/>
              <a:pPr/>
              <a:t>‹#›</a:t>
            </a:fld>
            <a:endParaRPr lang="en-US" altLang="vi-VN"/>
          </a:p>
        </p:txBody>
      </p:sp>
    </p:spTree>
    <p:extLst>
      <p:ext uri="{BB962C8B-B14F-4D97-AF65-F5344CB8AC3E}">
        <p14:creationId xmlns:p14="http://schemas.microsoft.com/office/powerpoint/2010/main" val="366161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80E4136-B47E-4EFC-A371-D4115EB8FC9B}" type="slidenum">
              <a:rPr lang="en-US" altLang="vi-VN"/>
              <a:pPr/>
              <a:t>‹#›</a:t>
            </a:fld>
            <a:endParaRPr lang="en-US" altLang="vi-VN"/>
          </a:p>
        </p:txBody>
      </p:sp>
    </p:spTree>
    <p:extLst>
      <p:ext uri="{BB962C8B-B14F-4D97-AF65-F5344CB8AC3E}">
        <p14:creationId xmlns:p14="http://schemas.microsoft.com/office/powerpoint/2010/main" val="124967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rgbClr val="99CC00"/>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F21974D-1380-4877-B3BD-CA47F74D1725}"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0" y="0"/>
            <a:ext cx="9142413" cy="6856413"/>
            <a:chOff x="0" y="0"/>
            <a:chExt cx="5759" cy="4319"/>
          </a:xfrm>
        </p:grpSpPr>
        <p:sp>
          <p:nvSpPr>
            <p:cNvPr id="1566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nvGrpSpPr>
            <p:cNvPr id="156676" name="Group 4"/>
            <p:cNvGrpSpPr>
              <a:grpSpLocks/>
            </p:cNvGrpSpPr>
            <p:nvPr userDrawn="1"/>
          </p:nvGrpSpPr>
          <p:grpSpPr bwMode="auto">
            <a:xfrm>
              <a:off x="0" y="0"/>
              <a:ext cx="5759" cy="4319"/>
              <a:chOff x="0" y="0"/>
              <a:chExt cx="5759" cy="4319"/>
            </a:xfrm>
          </p:grpSpPr>
          <p:sp>
            <p:nvSpPr>
              <p:cNvPr id="1566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6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nvGrpSpPr>
              <p:cNvPr id="156702" name="Group 30"/>
              <p:cNvGrpSpPr>
                <a:grpSpLocks/>
              </p:cNvGrpSpPr>
              <p:nvPr userDrawn="1"/>
            </p:nvGrpSpPr>
            <p:grpSpPr bwMode="auto">
              <a:xfrm>
                <a:off x="0" y="0"/>
                <a:ext cx="5758" cy="1045"/>
                <a:chOff x="0" y="0"/>
                <a:chExt cx="5758" cy="1045"/>
              </a:xfrm>
            </p:grpSpPr>
            <p:sp>
              <p:nvSpPr>
                <p:cNvPr id="1567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grpSp>
            <p:nvGrpSpPr>
              <p:cNvPr id="156718" name="Group 46"/>
              <p:cNvGrpSpPr>
                <a:grpSpLocks/>
              </p:cNvGrpSpPr>
              <p:nvPr userDrawn="1"/>
            </p:nvGrpSpPr>
            <p:grpSpPr bwMode="auto">
              <a:xfrm>
                <a:off x="0" y="558"/>
                <a:ext cx="5758" cy="487"/>
                <a:chOff x="0" y="558"/>
                <a:chExt cx="5758" cy="487"/>
              </a:xfrm>
            </p:grpSpPr>
            <p:sp>
              <p:nvSpPr>
                <p:cNvPr id="1567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grpSp>
            <p:nvGrpSpPr>
              <p:cNvPr id="156721" name="Group 49"/>
              <p:cNvGrpSpPr>
                <a:grpSpLocks/>
              </p:cNvGrpSpPr>
              <p:nvPr userDrawn="1"/>
            </p:nvGrpSpPr>
            <p:grpSpPr bwMode="auto">
              <a:xfrm>
                <a:off x="264" y="1039"/>
                <a:ext cx="5200" cy="3280"/>
                <a:chOff x="264" y="1039"/>
                <a:chExt cx="5200" cy="3280"/>
              </a:xfrm>
            </p:grpSpPr>
            <p:sp>
              <p:nvSpPr>
                <p:cNvPr id="1567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sp>
            <p:nvSpPr>
              <p:cNvPr id="1567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algn="r" eaLnBrk="0" hangingPunct="0"/>
                <a:endParaRPr lang="vi-VN" sz="4800">
                  <a:solidFill>
                    <a:srgbClr val="EAEAEA"/>
                  </a:solidFill>
                </a:endParaRPr>
              </a:p>
            </p:txBody>
          </p:sp>
          <p:sp>
            <p:nvSpPr>
              <p:cNvPr id="1567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algn="r" eaLnBrk="0" hangingPunct="0"/>
                <a:endParaRPr lang="vi-VN" sz="4800">
                  <a:solidFill>
                    <a:srgbClr val="EAEAEA"/>
                  </a:solidFill>
                </a:endParaRPr>
              </a:p>
            </p:txBody>
          </p:sp>
          <p:sp>
            <p:nvSpPr>
              <p:cNvPr id="1567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algn="r" eaLnBrk="0" hangingPunct="0"/>
                <a:endParaRPr lang="vi-VN" sz="4800">
                  <a:solidFill>
                    <a:srgbClr val="EAEAEA"/>
                  </a:solidFill>
                </a:endParaRPr>
              </a:p>
            </p:txBody>
          </p:sp>
          <p:sp>
            <p:nvSpPr>
              <p:cNvPr id="1567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sp>
            <p:nvSpPr>
              <p:cNvPr id="1567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hangingPunct="0"/>
                <a:endParaRPr lang="vi-VN" sz="4800">
                  <a:solidFill>
                    <a:srgbClr val="EAEAEA"/>
                  </a:solidFill>
                </a:endParaRPr>
              </a:p>
            </p:txBody>
          </p:sp>
        </p:grpSp>
      </p:grpSp>
      <p:sp>
        <p:nvSpPr>
          <p:cNvPr id="1567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vi-VN"/>
              <a:t>Click to edit Master title style</a:t>
            </a:r>
          </a:p>
        </p:txBody>
      </p:sp>
      <p:sp>
        <p:nvSpPr>
          <p:cNvPr id="1567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endParaRPr lang="en-US" altLang="vi-VN">
              <a:solidFill>
                <a:srgbClr val="EAEAEA"/>
              </a:solidFill>
              <a:latin typeface="VNI-Times" pitchFamily="2" charset="0"/>
            </a:endParaRPr>
          </a:p>
        </p:txBody>
      </p:sp>
      <p:sp>
        <p:nvSpPr>
          <p:cNvPr id="1567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ltLang="vi-VN">
              <a:solidFill>
                <a:srgbClr val="EAEAEA"/>
              </a:solidFill>
              <a:latin typeface="VNI-Times" pitchFamily="2" charset="0"/>
            </a:endParaRPr>
          </a:p>
        </p:txBody>
      </p:sp>
      <p:sp>
        <p:nvSpPr>
          <p:cNvPr id="1567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lgn="r"/>
            <a:fld id="{9B8B02B8-9C7F-40DE-88E0-2BBCCA584FEB}" type="slidenum">
              <a:rPr lang="en-US" altLang="vi-VN" smtClean="0">
                <a:solidFill>
                  <a:srgbClr val="EAEAEA"/>
                </a:solidFill>
                <a:latin typeface="VNI-Times" pitchFamily="2" charset="0"/>
              </a:rPr>
              <a:pPr algn="r"/>
              <a:t>‹#›</a:t>
            </a:fld>
            <a:endParaRPr lang="en-US" altLang="vi-VN">
              <a:solidFill>
                <a:srgbClr val="EAEAEA"/>
              </a:solidFill>
              <a:latin typeface="VNI-Times" pitchFamily="2" charset="0"/>
            </a:endParaRPr>
          </a:p>
        </p:txBody>
      </p:sp>
      <p:sp>
        <p:nvSpPr>
          <p:cNvPr id="1567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366606240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56739"/>
                                        </p:tgtEl>
                                        <p:attrNameLst>
                                          <p:attrName>style.visibility</p:attrName>
                                        </p:attrNameLst>
                                      </p:cBhvr>
                                      <p:to>
                                        <p:strVal val="visible"/>
                                      </p:to>
                                    </p:set>
                                    <p:animEffect transition="in" filter="fade">
                                      <p:cBhvr>
                                        <p:cTn id="7" dur="600">
                                          <p:stCondLst>
                                            <p:cond delay="0"/>
                                          </p:stCondLst>
                                        </p:cTn>
                                        <p:tgtEl>
                                          <p:spTgt spid="156739"/>
                                        </p:tgtEl>
                                      </p:cBhvr>
                                    </p:animEffect>
                                    <p:anim calcmode="lin" valueType="num">
                                      <p:cBhvr>
                                        <p:cTn id="8" dur="600" fill="hold">
                                          <p:stCondLst>
                                            <p:cond delay="0"/>
                                          </p:stCondLst>
                                        </p:cTn>
                                        <p:tgtEl>
                                          <p:spTgt spid="156739"/>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56739"/>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5673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56743">
                                            <p:txEl>
                                              <p:pRg st="0" end="0"/>
                                            </p:txEl>
                                          </p:spTgt>
                                        </p:tgtEl>
                                        <p:attrNameLst>
                                          <p:attrName>style.visibility</p:attrName>
                                        </p:attrNameLst>
                                      </p:cBhvr>
                                      <p:to>
                                        <p:strVal val="visible"/>
                                      </p:to>
                                    </p:set>
                                    <p:animEffect transition="in" filter="slide(fromBottom)">
                                      <p:cBhvr>
                                        <p:cTn id="15" dur="500">
                                          <p:stCondLst>
                                            <p:cond delay="0"/>
                                          </p:stCondLst>
                                        </p:cTn>
                                        <p:tgtEl>
                                          <p:spTgt spid="156743">
                                            <p:txEl>
                                              <p:pRg st="0" end="0"/>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56743">
                                            <p:txEl>
                                              <p:pRg st="1" end="1"/>
                                            </p:txEl>
                                          </p:spTgt>
                                        </p:tgtEl>
                                        <p:attrNameLst>
                                          <p:attrName>style.visibility</p:attrName>
                                        </p:attrNameLst>
                                      </p:cBhvr>
                                      <p:to>
                                        <p:strVal val="visible"/>
                                      </p:to>
                                    </p:set>
                                    <p:animEffect transition="in" filter="slide(fromBottom)">
                                      <p:cBhvr>
                                        <p:cTn id="18" dur="500">
                                          <p:stCondLst>
                                            <p:cond delay="0"/>
                                          </p:stCondLst>
                                        </p:cTn>
                                        <p:tgtEl>
                                          <p:spTgt spid="156743">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6743">
                                            <p:txEl>
                                              <p:pRg st="2" end="2"/>
                                            </p:txEl>
                                          </p:spTgt>
                                        </p:tgtEl>
                                        <p:attrNameLst>
                                          <p:attrName>style.visibility</p:attrName>
                                        </p:attrNameLst>
                                      </p:cBhvr>
                                      <p:to>
                                        <p:strVal val="visible"/>
                                      </p:to>
                                    </p:set>
                                    <p:animEffect transition="in" filter="slide(fromBottom)">
                                      <p:cBhvr>
                                        <p:cTn id="21" dur="500">
                                          <p:stCondLst>
                                            <p:cond delay="0"/>
                                          </p:stCondLst>
                                        </p:cTn>
                                        <p:tgtEl>
                                          <p:spTgt spid="156743">
                                            <p:txEl>
                                              <p:pRg st="2" end="2"/>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56743">
                                            <p:txEl>
                                              <p:pRg st="3" end="3"/>
                                            </p:txEl>
                                          </p:spTgt>
                                        </p:tgtEl>
                                        <p:attrNameLst>
                                          <p:attrName>style.visibility</p:attrName>
                                        </p:attrNameLst>
                                      </p:cBhvr>
                                      <p:to>
                                        <p:strVal val="visible"/>
                                      </p:to>
                                    </p:set>
                                    <p:animEffect transition="in" filter="slide(fromBottom)">
                                      <p:cBhvr>
                                        <p:cTn id="24" dur="500">
                                          <p:stCondLst>
                                            <p:cond delay="0"/>
                                          </p:stCondLst>
                                        </p:cTn>
                                        <p:tgtEl>
                                          <p:spTgt spid="156743">
                                            <p:txEl>
                                              <p:pRg st="3" end="3"/>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56743">
                                            <p:txEl>
                                              <p:pRg st="4" end="4"/>
                                            </p:txEl>
                                          </p:spTgt>
                                        </p:tgtEl>
                                        <p:attrNameLst>
                                          <p:attrName>style.visibility</p:attrName>
                                        </p:attrNameLst>
                                      </p:cBhvr>
                                      <p:to>
                                        <p:strVal val="visible"/>
                                      </p:to>
                                    </p:set>
                                    <p:animEffect transition="in" filter="slide(fromBottom)">
                                      <p:cBhvr>
                                        <p:cTn id="27" dur="500">
                                          <p:stCondLst>
                                            <p:cond delay="0"/>
                                          </p:stCondLst>
                                        </p:cTn>
                                        <p:tgtEl>
                                          <p:spTgt spid="1567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39" grpId="0"/>
      <p:bldP spid="156743" grpId="0" build="p">
        <p:tmplLst>
          <p:tmpl lvl="1">
            <p:tnLst>
              <p:par>
                <p:cTn presetID="12" presetClass="entr" presetSubtype="4" fill="hold" nodeType="clickEffect">
                  <p:stCondLst>
                    <p:cond delay="0"/>
                  </p:stCondLst>
                  <p:childTnLst>
                    <p:set>
                      <p:cBhvr>
                        <p:cTn dur="1" fill="hold">
                          <p:stCondLst>
                            <p:cond delay="0"/>
                          </p:stCondLst>
                        </p:cTn>
                        <p:tgtEl>
                          <p:spTgt spid="156743"/>
                        </p:tgtEl>
                        <p:attrNameLst>
                          <p:attrName>style.visibility</p:attrName>
                        </p:attrNameLst>
                      </p:cBhvr>
                      <p:to>
                        <p:strVal val="visible"/>
                      </p:to>
                    </p:set>
                    <p:animEffect transition="in" filter="slide(fromBottom)">
                      <p:cBhvr>
                        <p:cTn dur="500">
                          <p:stCondLst>
                            <p:cond delay="0"/>
                          </p:stCondLst>
                        </p:cTn>
                        <p:tgtEl>
                          <p:spTgt spid="156743"/>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156743"/>
                        </p:tgtEl>
                        <p:attrNameLst>
                          <p:attrName>style.visibility</p:attrName>
                        </p:attrNameLst>
                      </p:cBhvr>
                      <p:to>
                        <p:strVal val="visible"/>
                      </p:to>
                    </p:set>
                    <p:animEffect transition="in" filter="slide(fromBottom)">
                      <p:cBhvr>
                        <p:cTn dur="500">
                          <p:stCondLst>
                            <p:cond delay="0"/>
                          </p:stCondLst>
                        </p:cTn>
                        <p:tgtEl>
                          <p:spTgt spid="156743"/>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156743"/>
                        </p:tgtEl>
                        <p:attrNameLst>
                          <p:attrName>style.visibility</p:attrName>
                        </p:attrNameLst>
                      </p:cBhvr>
                      <p:to>
                        <p:strVal val="visible"/>
                      </p:to>
                    </p:set>
                    <p:animEffect transition="in" filter="slide(fromBottom)">
                      <p:cBhvr>
                        <p:cTn dur="500">
                          <p:stCondLst>
                            <p:cond delay="0"/>
                          </p:stCondLst>
                        </p:cTn>
                        <p:tgtEl>
                          <p:spTgt spid="156743"/>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156743"/>
                        </p:tgtEl>
                        <p:attrNameLst>
                          <p:attrName>style.visibility</p:attrName>
                        </p:attrNameLst>
                      </p:cBhvr>
                      <p:to>
                        <p:strVal val="visible"/>
                      </p:to>
                    </p:set>
                    <p:animEffect transition="in" filter="slide(fromBottom)">
                      <p:cBhvr>
                        <p:cTn dur="500">
                          <p:stCondLst>
                            <p:cond delay="0"/>
                          </p:stCondLst>
                        </p:cTn>
                        <p:tgtEl>
                          <p:spTgt spid="156743"/>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156743"/>
                        </p:tgtEl>
                        <p:attrNameLst>
                          <p:attrName>style.visibility</p:attrName>
                        </p:attrNameLst>
                      </p:cBhvr>
                      <p:to>
                        <p:strVal val="visible"/>
                      </p:to>
                    </p:set>
                    <p:animEffect transition="in" filter="slide(fromBottom)">
                      <p:cBhvr>
                        <p:cTn dur="500">
                          <p:stCondLst>
                            <p:cond delay="0"/>
                          </p:stCondLst>
                        </p:cTn>
                        <p:tgtEl>
                          <p:spTgt spid="156743"/>
                        </p:tgtEl>
                      </p:cBhvr>
                    </p:animEffect>
                  </p:childTnLst>
                </p:cTn>
              </p:par>
            </p:tnLst>
          </p:tmpl>
        </p:tmplLst>
      </p:bldP>
    </p:bld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VNI-Times" pitchFamily="2" charset="0"/>
        </a:defRPr>
      </a:lvl9pPr>
    </p:titleStyle>
    <p:bodyStyle>
      <a:lvl1pPr marL="342900" indent="-342900" algn="l" rtl="0" fontAlgn="base">
        <a:spcBef>
          <a:spcPct val="20000"/>
        </a:spcBef>
        <a:spcAft>
          <a:spcPct val="0"/>
        </a:spcAft>
        <a:buClr>
          <a:schemeClr val="tx2"/>
        </a:buClr>
        <a:buSzPct val="115000"/>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anose="05000000000000000000" pitchFamily="2" charset="2"/>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115000"/>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115000"/>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gif"/><Relationship Id="rId7" Type="http://schemas.openxmlformats.org/officeDocument/2006/relationships/image" Target="../media/image6.emf"/><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http://www.hoalanvietnam.org/Tai_Lieu/CachGiamCanh_16.jpg" TargetMode="External"/><Relationship Id="rId5" Type="http://schemas.openxmlformats.org/officeDocument/2006/relationships/image" Target="../media/image22.jpeg"/><Relationship Id="rId4" Type="http://schemas.openxmlformats.org/officeDocument/2006/relationships/image" Target="http://www.hoalanvietnam.org/Tai_Lieu/CachGiamCanh_15.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02108bg3md5r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1519" y="1"/>
            <a:ext cx="9435519" cy="68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11"/>
          <p:cNvSpPr>
            <a:spLocks noChangeArrowheads="1"/>
          </p:cNvSpPr>
          <p:nvPr/>
        </p:nvSpPr>
        <p:spPr bwMode="auto">
          <a:xfrm>
            <a:off x="7315200" y="4876800"/>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VnTime" pitchFamily="34" charset="0"/>
              <a:cs typeface="Arial" charset="0"/>
            </a:endParaRPr>
          </a:p>
        </p:txBody>
      </p:sp>
      <p:sp>
        <p:nvSpPr>
          <p:cNvPr id="2060" name="AutoShape 12"/>
          <p:cNvSpPr>
            <a:spLocks noChangeArrowheads="1"/>
          </p:cNvSpPr>
          <p:nvPr/>
        </p:nvSpPr>
        <p:spPr bwMode="auto">
          <a:xfrm>
            <a:off x="0" y="35052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VnTime" pitchFamily="34" charset="0"/>
              <a:cs typeface="Arial" charset="0"/>
            </a:endParaRPr>
          </a:p>
        </p:txBody>
      </p:sp>
      <p:sp>
        <p:nvSpPr>
          <p:cNvPr id="2065" name="AutoShape 17"/>
          <p:cNvSpPr>
            <a:spLocks noChangeArrowheads="1"/>
          </p:cNvSpPr>
          <p:nvPr/>
        </p:nvSpPr>
        <p:spPr bwMode="auto">
          <a:xfrm>
            <a:off x="304800" y="24384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latin typeface=".VnTime" pitchFamily="34" charset="0"/>
              <a:cs typeface="Arial" charset="0"/>
            </a:endParaRPr>
          </a:p>
        </p:txBody>
      </p:sp>
      <p:sp>
        <p:nvSpPr>
          <p:cNvPr id="2071" name="AutoShape 23"/>
          <p:cNvSpPr>
            <a:spLocks noChangeArrowheads="1"/>
          </p:cNvSpPr>
          <p:nvPr/>
        </p:nvSpPr>
        <p:spPr bwMode="auto">
          <a:xfrm>
            <a:off x="8458200" y="1981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latin typeface=".VnTime" pitchFamily="34" charset="0"/>
              <a:cs typeface="Arial" charset="0"/>
            </a:endParaRPr>
          </a:p>
        </p:txBody>
      </p:sp>
      <p:sp>
        <p:nvSpPr>
          <p:cNvPr id="2073" name="AutoShape 25"/>
          <p:cNvSpPr>
            <a:spLocks noChangeArrowheads="1"/>
          </p:cNvSpPr>
          <p:nvPr/>
        </p:nvSpPr>
        <p:spPr bwMode="auto">
          <a:xfrm>
            <a:off x="8305800"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VnTime" pitchFamily="34" charset="0"/>
              <a:cs typeface="Arial" charset="0"/>
            </a:endParaRPr>
          </a:p>
        </p:txBody>
      </p:sp>
      <p:sp>
        <p:nvSpPr>
          <p:cNvPr id="2074" name="AutoShape 26"/>
          <p:cNvSpPr>
            <a:spLocks noChangeArrowheads="1"/>
          </p:cNvSpPr>
          <p:nvPr/>
        </p:nvSpPr>
        <p:spPr bwMode="auto">
          <a:xfrm>
            <a:off x="2286000" y="51816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latin typeface=".VnTime" pitchFamily="34" charset="0"/>
              <a:cs typeface="Arial" charset="0"/>
            </a:endParaRPr>
          </a:p>
        </p:txBody>
      </p:sp>
      <p:sp>
        <p:nvSpPr>
          <p:cNvPr id="2075" name="AutoShape 27"/>
          <p:cNvSpPr>
            <a:spLocks noChangeArrowheads="1"/>
          </p:cNvSpPr>
          <p:nvPr/>
        </p:nvSpPr>
        <p:spPr bwMode="auto">
          <a:xfrm>
            <a:off x="5562600" y="586740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VnTime" pitchFamily="34" charset="0"/>
              <a:cs typeface="Arial" charset="0"/>
            </a:endParaRPr>
          </a:p>
        </p:txBody>
      </p:sp>
      <p:sp>
        <p:nvSpPr>
          <p:cNvPr id="2077" name="AutoShape 29"/>
          <p:cNvSpPr>
            <a:spLocks noChangeArrowheads="1"/>
          </p:cNvSpPr>
          <p:nvPr/>
        </p:nvSpPr>
        <p:spPr bwMode="auto">
          <a:xfrm>
            <a:off x="1447800"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VnTime" pitchFamily="34" charset="0"/>
              <a:cs typeface="Arial" charset="0"/>
            </a:endParaRPr>
          </a:p>
        </p:txBody>
      </p:sp>
      <p:sp>
        <p:nvSpPr>
          <p:cNvPr id="2078" name="AutoShape 30"/>
          <p:cNvSpPr>
            <a:spLocks noChangeArrowheads="1"/>
          </p:cNvSpPr>
          <p:nvPr/>
        </p:nvSpPr>
        <p:spPr bwMode="auto">
          <a:xfrm>
            <a:off x="6400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VnTime" pitchFamily="34" charset="0"/>
              <a:cs typeface="Arial" charset="0"/>
            </a:endParaRPr>
          </a:p>
        </p:txBody>
      </p:sp>
      <p:pic>
        <p:nvPicPr>
          <p:cNvPr id="12" name="Picture 16" descr="Blackhawk-01-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89138"/>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felix"/>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013325"/>
            <a:ext cx="29162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8"/>
          <p:cNvSpPr>
            <a:spLocks noChangeArrowheads="1"/>
          </p:cNvSpPr>
          <p:nvPr/>
        </p:nvSpPr>
        <p:spPr bwMode="auto">
          <a:xfrm>
            <a:off x="0" y="0"/>
            <a:ext cx="69850" cy="1052513"/>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2" name="Group 23"/>
          <p:cNvGrpSpPr>
            <a:grpSpLocks/>
          </p:cNvGrpSpPr>
          <p:nvPr/>
        </p:nvGrpSpPr>
        <p:grpSpPr bwMode="auto">
          <a:xfrm>
            <a:off x="5195888" y="4154488"/>
            <a:ext cx="1246187" cy="1371600"/>
            <a:chOff x="2844800" y="1422399"/>
            <a:chExt cx="2235200" cy="2235200"/>
          </a:xfrm>
        </p:grpSpPr>
        <p:sp>
          <p:nvSpPr>
            <p:cNvPr id="3" name=" 3"/>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 4"/>
            <p:cNvSpPr/>
            <p:nvPr/>
          </p:nvSpPr>
          <p:spPr>
            <a:xfrm>
              <a:off x="3294688" y="1944980"/>
              <a:ext cx="1335425" cy="1151231"/>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grpSp>
        <p:nvGrpSpPr>
          <p:cNvPr id="4" name="Group 20"/>
          <p:cNvGrpSpPr/>
          <p:nvPr/>
        </p:nvGrpSpPr>
        <p:grpSpPr>
          <a:xfrm>
            <a:off x="3964110" y="3335675"/>
            <a:ext cx="1494694" cy="1606694"/>
            <a:chOff x="2844800" y="1828800"/>
            <a:chExt cx="2235200" cy="2235200"/>
          </a:xfrm>
          <a:solidFill>
            <a:srgbClr val="FF0000"/>
          </a:solidFill>
          <a:scene3d>
            <a:camera prst="orthographicFront">
              <a:rot lat="0" lon="0" rev="0"/>
            </a:camera>
            <a:lightRig rig="balanced" dir="t">
              <a:rot lat="0" lon="0" rev="8700000"/>
            </a:lightRig>
          </a:scene3d>
        </p:grpSpPr>
        <p:sp>
          <p:nvSpPr>
            <p:cNvPr id="22"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3"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grpSp>
        <p:nvGrpSpPr>
          <p:cNvPr id="5" name="Group 23"/>
          <p:cNvGrpSpPr>
            <a:grpSpLocks/>
          </p:cNvGrpSpPr>
          <p:nvPr/>
        </p:nvGrpSpPr>
        <p:grpSpPr bwMode="auto">
          <a:xfrm>
            <a:off x="2962275" y="4116388"/>
            <a:ext cx="1304925" cy="1524000"/>
            <a:chOff x="2844800" y="1422399"/>
            <a:chExt cx="2235200" cy="2235200"/>
          </a:xfrm>
        </p:grpSpPr>
        <p:sp>
          <p:nvSpPr>
            <p:cNvPr id="25" name=" 3"/>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6" name=" 4"/>
            <p:cNvSpPr/>
            <p:nvPr/>
          </p:nvSpPr>
          <p:spPr>
            <a:xfrm>
              <a:off x="3293472" y="1946273"/>
              <a:ext cx="1337857" cy="1147869"/>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grpSp>
        <p:nvGrpSpPr>
          <p:cNvPr id="7" name="Group 26"/>
          <p:cNvGrpSpPr/>
          <p:nvPr/>
        </p:nvGrpSpPr>
        <p:grpSpPr>
          <a:xfrm>
            <a:off x="3990570" y="4781584"/>
            <a:ext cx="1495198" cy="1642440"/>
            <a:chOff x="2032000" y="1015999"/>
            <a:chExt cx="2235200" cy="2235200"/>
          </a:xfrm>
          <a:solidFill>
            <a:srgbClr val="FFFF00"/>
          </a:solidFill>
          <a:scene3d>
            <a:camera prst="orthographicFront">
              <a:rot lat="0" lon="0" rev="0"/>
            </a:camera>
            <a:lightRig rig="balanced" dir="t">
              <a:rot lat="0" lon="0" rev="8700000"/>
            </a:lightRig>
          </a:scene3d>
        </p:grpSpPr>
        <p:sp>
          <p:nvSpPr>
            <p:cNvPr id="28"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a:p>
          </p:txBody>
        </p:sp>
      </p:grpSp>
      <p:pic>
        <p:nvPicPr>
          <p:cNvPr id="16" name="Picture 32" descr="BA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681788"/>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0" name="Picture 34" descr="Firewrk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25" y="5011738"/>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2" name="Picture 36" descr="Firewrk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1412875"/>
            <a:ext cx="10795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39"/>
          <p:cNvSpPr>
            <a:spLocks/>
          </p:cNvSpPr>
          <p:nvPr/>
        </p:nvSpPr>
        <p:spPr bwMode="auto">
          <a:xfrm rot="10800000">
            <a:off x="596900" y="1614488"/>
            <a:ext cx="1127125" cy="104775"/>
          </a:xfrm>
          <a:custGeom>
            <a:avLst/>
            <a:gdLst>
              <a:gd name="T0" fmla="*/ 0 w 1440"/>
              <a:gd name="T1" fmla="*/ 0 h 128"/>
              <a:gd name="T2" fmla="*/ 126802 w 1440"/>
              <a:gd name="T3" fmla="*/ 36016 h 128"/>
              <a:gd name="T4" fmla="*/ 319352 w 1440"/>
              <a:gd name="T5" fmla="*/ 77763 h 128"/>
              <a:gd name="T6" fmla="*/ 537733 w 1440"/>
              <a:gd name="T7" fmla="*/ 104775 h 128"/>
              <a:gd name="T8" fmla="*/ 763158 w 1440"/>
              <a:gd name="T9" fmla="*/ 84311 h 128"/>
              <a:gd name="T10" fmla="*/ 942402 w 1440"/>
              <a:gd name="T11" fmla="*/ 49932 h 128"/>
              <a:gd name="T12" fmla="*/ 1127125 w 1440"/>
              <a:gd name="T13" fmla="*/ 819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0221" name="Picture 45"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1773238"/>
            <a:ext cx="6477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1621223" y="3975091"/>
            <a:ext cx="572295"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b="1">
                <a:solidFill>
                  <a:srgbClr val="00C200"/>
                </a:solidFill>
                <a:latin typeface="Times New Roman" pitchFamily="18" charset="0"/>
                <a:cs typeface="Arial" charset="0"/>
              </a:rPr>
              <a:t>C</a:t>
            </a:r>
            <a:endParaRPr lang="vi-VN" sz="4400" b="1">
              <a:solidFill>
                <a:srgbClr val="00C200"/>
              </a:solidFill>
              <a:latin typeface="Times New Roman" pitchFamily="18" charset="0"/>
              <a:cs typeface="Arial" charset="0"/>
            </a:endParaRPr>
          </a:p>
        </p:txBody>
      </p:sp>
      <p:sp>
        <p:nvSpPr>
          <p:cNvPr id="32" name="TextBox 31"/>
          <p:cNvSpPr txBox="1"/>
          <p:nvPr/>
        </p:nvSpPr>
        <p:spPr>
          <a:xfrm>
            <a:off x="2305437" y="3981441"/>
            <a:ext cx="568575"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FF0000"/>
                </a:solidFill>
                <a:latin typeface="Times New Roman" pitchFamily="18" charset="0"/>
                <a:cs typeface="Arial" charset="0"/>
              </a:rPr>
              <a:t>Ô</a:t>
            </a:r>
            <a:endParaRPr lang="vi-VN" sz="4400" b="1">
              <a:solidFill>
                <a:srgbClr val="FF0000"/>
              </a:solidFill>
              <a:latin typeface="Times New Roman" pitchFamily="18" charset="0"/>
              <a:cs typeface="Arial" charset="0"/>
            </a:endParaRPr>
          </a:p>
        </p:txBody>
      </p:sp>
      <p:sp>
        <p:nvSpPr>
          <p:cNvPr id="33" name="TextBox 32"/>
          <p:cNvSpPr txBox="1"/>
          <p:nvPr/>
        </p:nvSpPr>
        <p:spPr>
          <a:xfrm>
            <a:off x="2991788" y="3983028"/>
            <a:ext cx="568575"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24602E"/>
                </a:solidFill>
                <a:latin typeface="Times New Roman" pitchFamily="18" charset="0"/>
                <a:cs typeface="Arial" charset="0"/>
              </a:rPr>
              <a:t>N</a:t>
            </a:r>
            <a:endParaRPr lang="vi-VN" sz="4400" b="1">
              <a:solidFill>
                <a:srgbClr val="24602E"/>
              </a:solidFill>
              <a:latin typeface="Times New Roman" pitchFamily="18" charset="0"/>
              <a:cs typeface="Arial" charset="0"/>
            </a:endParaRPr>
          </a:p>
        </p:txBody>
      </p:sp>
      <p:sp>
        <p:nvSpPr>
          <p:cNvPr id="34" name="TextBox 33"/>
          <p:cNvSpPr txBox="1"/>
          <p:nvPr/>
        </p:nvSpPr>
        <p:spPr>
          <a:xfrm>
            <a:off x="3680371" y="3983028"/>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5B34DA"/>
                </a:solidFill>
                <a:latin typeface="Times New Roman" pitchFamily="18" charset="0"/>
                <a:cs typeface="Arial" charset="0"/>
              </a:rPr>
              <a:t>G</a:t>
            </a:r>
            <a:endParaRPr lang="vi-VN" sz="4400" b="1">
              <a:solidFill>
                <a:srgbClr val="5B34DA"/>
              </a:solidFill>
              <a:latin typeface="Times New Roman" pitchFamily="18" charset="0"/>
              <a:cs typeface="Arial" charset="0"/>
            </a:endParaRPr>
          </a:p>
        </p:txBody>
      </p:sp>
      <p:sp>
        <p:nvSpPr>
          <p:cNvPr id="36" name="TextBox 35"/>
          <p:cNvSpPr txBox="1"/>
          <p:nvPr/>
        </p:nvSpPr>
        <p:spPr>
          <a:xfrm>
            <a:off x="7323609" y="3781195"/>
            <a:ext cx="1165617" cy="1326188"/>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8000" b="1">
                <a:solidFill>
                  <a:srgbClr val="0066FF"/>
                </a:solidFill>
                <a:latin typeface=".VnArial" pitchFamily="34" charset="0"/>
                <a:cs typeface="Arial" charset="0"/>
              </a:rPr>
              <a:t>7</a:t>
            </a:r>
          </a:p>
          <a:p>
            <a:pPr algn="ctr">
              <a:defRPr/>
            </a:pPr>
            <a:endParaRPr lang="vi-VN" sz="4400" b="1">
              <a:solidFill>
                <a:srgbClr val="0066FF"/>
              </a:solidFill>
              <a:latin typeface="Times New Roman" pitchFamily="18" charset="0"/>
              <a:cs typeface="Arial" charset="0"/>
            </a:endParaRPr>
          </a:p>
        </p:txBody>
      </p:sp>
      <p:sp>
        <p:nvSpPr>
          <p:cNvPr id="8" name="TextBox 30"/>
          <p:cNvSpPr txBox="1"/>
          <p:nvPr/>
        </p:nvSpPr>
        <p:spPr>
          <a:xfrm>
            <a:off x="4364423" y="3981441"/>
            <a:ext cx="572295"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b="1">
                <a:solidFill>
                  <a:srgbClr val="00C200"/>
                </a:solidFill>
                <a:latin typeface="Times New Roman" pitchFamily="18" charset="0"/>
                <a:cs typeface="Arial" charset="0"/>
              </a:rPr>
              <a:t>N</a:t>
            </a:r>
            <a:endParaRPr lang="vi-VN" sz="4400" b="1">
              <a:solidFill>
                <a:srgbClr val="00C200"/>
              </a:solidFill>
              <a:latin typeface="Times New Roman" pitchFamily="18" charset="0"/>
              <a:cs typeface="Arial" charset="0"/>
            </a:endParaRPr>
          </a:p>
        </p:txBody>
      </p:sp>
      <p:sp>
        <p:nvSpPr>
          <p:cNvPr id="9" name="TextBox 31"/>
          <p:cNvSpPr txBox="1"/>
          <p:nvPr/>
        </p:nvSpPr>
        <p:spPr>
          <a:xfrm>
            <a:off x="5047050" y="3983028"/>
            <a:ext cx="56857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FF0000"/>
                </a:solidFill>
                <a:latin typeface="Times New Roman" pitchFamily="18" charset="0"/>
                <a:cs typeface="Arial" charset="0"/>
              </a:rPr>
              <a:t>G</a:t>
            </a:r>
            <a:endParaRPr lang="vi-VN" sz="4400" b="1">
              <a:solidFill>
                <a:srgbClr val="FF0000"/>
              </a:solidFill>
              <a:latin typeface="Times New Roman" pitchFamily="18" charset="0"/>
              <a:cs typeface="Arial" charset="0"/>
            </a:endParaRPr>
          </a:p>
        </p:txBody>
      </p:sp>
      <p:sp>
        <p:nvSpPr>
          <p:cNvPr id="10" name="TextBox 32"/>
          <p:cNvSpPr txBox="1"/>
          <p:nvPr/>
        </p:nvSpPr>
        <p:spPr>
          <a:xfrm>
            <a:off x="5733401" y="3983028"/>
            <a:ext cx="56857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24602E"/>
                </a:solidFill>
                <a:latin typeface="Times New Roman" pitchFamily="18" charset="0"/>
                <a:cs typeface="Arial" charset="0"/>
              </a:rPr>
              <a:t>H</a:t>
            </a:r>
            <a:endParaRPr lang="vi-VN" sz="4400" b="1">
              <a:solidFill>
                <a:srgbClr val="24602E"/>
              </a:solidFill>
              <a:latin typeface="Times New Roman" pitchFamily="18" charset="0"/>
              <a:cs typeface="Arial" charset="0"/>
            </a:endParaRPr>
          </a:p>
        </p:txBody>
      </p:sp>
      <p:sp>
        <p:nvSpPr>
          <p:cNvPr id="11" name="TextBox 33"/>
          <p:cNvSpPr txBox="1"/>
          <p:nvPr/>
        </p:nvSpPr>
        <p:spPr>
          <a:xfrm>
            <a:off x="6420396" y="3983028"/>
            <a:ext cx="567784" cy="707886"/>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4400" b="1">
                <a:solidFill>
                  <a:srgbClr val="5B34DA"/>
                </a:solidFill>
                <a:latin typeface="Times New Roman" pitchFamily="18" charset="0"/>
                <a:cs typeface="Arial" charset="0"/>
              </a:rPr>
              <a:t>Ệ</a:t>
            </a:r>
            <a:endParaRPr lang="vi-VN" sz="4400" b="1">
              <a:solidFill>
                <a:srgbClr val="5B34DA"/>
              </a:solidFill>
              <a:latin typeface="Times New Roman" pitchFamily="18" charset="0"/>
              <a:cs typeface="Arial" charset="0"/>
            </a:endParaRPr>
          </a:p>
        </p:txBody>
      </p:sp>
    </p:spTree>
    <p:extLst>
      <p:ext uri="{BB962C8B-B14F-4D97-AF65-F5344CB8AC3E}">
        <p14:creationId xmlns:p14="http://schemas.microsoft.com/office/powerpoint/2010/main" val="109533659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1000" fill="hold"/>
                                        <p:tgtEl>
                                          <p:spTgt spid="2060"/>
                                        </p:tgtEl>
                                        <p:attrNameLst>
                                          <p:attrName>ppt_w</p:attrName>
                                        </p:attrNameLst>
                                      </p:cBhvr>
                                      <p:tavLst>
                                        <p:tav tm="0">
                                          <p:val>
                                            <p:fltVal val="0"/>
                                          </p:val>
                                        </p:tav>
                                        <p:tav tm="100000">
                                          <p:val>
                                            <p:strVal val="#ppt_w"/>
                                          </p:val>
                                        </p:tav>
                                      </p:tavLst>
                                    </p:anim>
                                    <p:anim calcmode="lin" valueType="num">
                                      <p:cBhvr>
                                        <p:cTn id="8" dur="1000" fill="hold"/>
                                        <p:tgtEl>
                                          <p:spTgt spid="2060"/>
                                        </p:tgtEl>
                                        <p:attrNameLst>
                                          <p:attrName>ppt_h</p:attrName>
                                        </p:attrNameLst>
                                      </p:cBhvr>
                                      <p:tavLst>
                                        <p:tav tm="0">
                                          <p:val>
                                            <p:fltVal val="0"/>
                                          </p:val>
                                        </p:tav>
                                        <p:tav tm="100000">
                                          <p:val>
                                            <p:strVal val="#ppt_h"/>
                                          </p:val>
                                        </p:tav>
                                      </p:tavLst>
                                    </p:anim>
                                    <p:anim calcmode="lin" valueType="num">
                                      <p:cBhvr>
                                        <p:cTn id="9" dur="1000" fill="hold"/>
                                        <p:tgtEl>
                                          <p:spTgt spid="2060"/>
                                        </p:tgtEl>
                                        <p:attrNameLst>
                                          <p:attrName>ppt_x</p:attrName>
                                        </p:attrNameLst>
                                      </p:cBhvr>
                                      <p:tavLst>
                                        <p:tav tm="0">
                                          <p:val>
                                            <p:fltVal val="0.5"/>
                                          </p:val>
                                        </p:tav>
                                        <p:tav tm="100000">
                                          <p:val>
                                            <p:strVal val="#ppt_x"/>
                                          </p:val>
                                        </p:tav>
                                      </p:tavLst>
                                    </p:anim>
                                    <p:anim calcmode="lin" valueType="num">
                                      <p:cBhvr>
                                        <p:cTn id="10" dur="1000" fill="hold"/>
                                        <p:tgtEl>
                                          <p:spTgt spid="2060"/>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065"/>
                                        </p:tgtEl>
                                        <p:attrNameLst>
                                          <p:attrName>style.visibility</p:attrName>
                                        </p:attrNameLst>
                                      </p:cBhvr>
                                      <p:to>
                                        <p:strVal val="visible"/>
                                      </p:to>
                                    </p:set>
                                    <p:anim calcmode="lin" valueType="num">
                                      <p:cBhvr>
                                        <p:cTn id="13" dur="1000" fill="hold"/>
                                        <p:tgtEl>
                                          <p:spTgt spid="2065"/>
                                        </p:tgtEl>
                                        <p:attrNameLst>
                                          <p:attrName>ppt_w</p:attrName>
                                        </p:attrNameLst>
                                      </p:cBhvr>
                                      <p:tavLst>
                                        <p:tav tm="0">
                                          <p:val>
                                            <p:fltVal val="0"/>
                                          </p:val>
                                        </p:tav>
                                        <p:tav tm="100000">
                                          <p:val>
                                            <p:strVal val="#ppt_w"/>
                                          </p:val>
                                        </p:tav>
                                      </p:tavLst>
                                    </p:anim>
                                    <p:anim calcmode="lin" valueType="num">
                                      <p:cBhvr>
                                        <p:cTn id="14" dur="1000" fill="hold"/>
                                        <p:tgtEl>
                                          <p:spTgt spid="2065"/>
                                        </p:tgtEl>
                                        <p:attrNameLst>
                                          <p:attrName>ppt_h</p:attrName>
                                        </p:attrNameLst>
                                      </p:cBhvr>
                                      <p:tavLst>
                                        <p:tav tm="0">
                                          <p:val>
                                            <p:fltVal val="0"/>
                                          </p:val>
                                        </p:tav>
                                        <p:tav tm="100000">
                                          <p:val>
                                            <p:strVal val="#ppt_h"/>
                                          </p:val>
                                        </p:tav>
                                      </p:tavLst>
                                    </p:anim>
                                    <p:anim calcmode="lin" valueType="num">
                                      <p:cBhvr>
                                        <p:cTn id="15" dur="1000" fill="hold"/>
                                        <p:tgtEl>
                                          <p:spTgt spid="2065"/>
                                        </p:tgtEl>
                                        <p:attrNameLst>
                                          <p:attrName>ppt_x</p:attrName>
                                        </p:attrNameLst>
                                      </p:cBhvr>
                                      <p:tavLst>
                                        <p:tav tm="0">
                                          <p:val>
                                            <p:fltVal val="0.5"/>
                                          </p:val>
                                        </p:tav>
                                        <p:tav tm="100000">
                                          <p:val>
                                            <p:strVal val="#ppt_x"/>
                                          </p:val>
                                        </p:tav>
                                      </p:tavLst>
                                    </p:anim>
                                    <p:anim calcmode="lin" valueType="num">
                                      <p:cBhvr>
                                        <p:cTn id="16" dur="1000" fill="hold"/>
                                        <p:tgtEl>
                                          <p:spTgt spid="2065"/>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endCondLst>
                                    <p:cond evt="onNext" delay="0">
                                      <p:tgtEl>
                                        <p:sldTgt/>
                                      </p:tgtEl>
                                    </p:cond>
                                  </p:endCondLst>
                                  <p:childTnLst>
                                    <p:set>
                                      <p:cBhvr>
                                        <p:cTn id="18" dur="1" fill="hold">
                                          <p:stCondLst>
                                            <p:cond delay="0"/>
                                          </p:stCondLst>
                                        </p:cTn>
                                        <p:tgtEl>
                                          <p:spTgt spid="2071"/>
                                        </p:tgtEl>
                                        <p:attrNameLst>
                                          <p:attrName>style.visibility</p:attrName>
                                        </p:attrNameLst>
                                      </p:cBhvr>
                                      <p:to>
                                        <p:strVal val="visible"/>
                                      </p:to>
                                    </p:set>
                                    <p:anim calcmode="lin" valueType="num">
                                      <p:cBhvr>
                                        <p:cTn id="19" dur="1000" fill="hold"/>
                                        <p:tgtEl>
                                          <p:spTgt spid="2071"/>
                                        </p:tgtEl>
                                        <p:attrNameLst>
                                          <p:attrName>ppt_w</p:attrName>
                                        </p:attrNameLst>
                                      </p:cBhvr>
                                      <p:tavLst>
                                        <p:tav tm="0">
                                          <p:val>
                                            <p:fltVal val="0"/>
                                          </p:val>
                                        </p:tav>
                                        <p:tav tm="100000">
                                          <p:val>
                                            <p:strVal val="#ppt_w"/>
                                          </p:val>
                                        </p:tav>
                                      </p:tavLst>
                                    </p:anim>
                                    <p:anim calcmode="lin" valueType="num">
                                      <p:cBhvr>
                                        <p:cTn id="20" dur="1000" fill="hold"/>
                                        <p:tgtEl>
                                          <p:spTgt spid="2071"/>
                                        </p:tgtEl>
                                        <p:attrNameLst>
                                          <p:attrName>ppt_h</p:attrName>
                                        </p:attrNameLst>
                                      </p:cBhvr>
                                      <p:tavLst>
                                        <p:tav tm="0">
                                          <p:val>
                                            <p:fltVal val="0"/>
                                          </p:val>
                                        </p:tav>
                                        <p:tav tm="100000">
                                          <p:val>
                                            <p:strVal val="#ppt_h"/>
                                          </p:val>
                                        </p:tav>
                                      </p:tavLst>
                                    </p:anim>
                                    <p:anim calcmode="lin" valueType="num">
                                      <p:cBhvr>
                                        <p:cTn id="21" dur="1000" fill="hold"/>
                                        <p:tgtEl>
                                          <p:spTgt spid="2071"/>
                                        </p:tgtEl>
                                        <p:attrNameLst>
                                          <p:attrName>ppt_x</p:attrName>
                                        </p:attrNameLst>
                                      </p:cBhvr>
                                      <p:tavLst>
                                        <p:tav tm="0">
                                          <p:val>
                                            <p:fltVal val="0.5"/>
                                          </p:val>
                                        </p:tav>
                                        <p:tav tm="100000">
                                          <p:val>
                                            <p:strVal val="#ppt_x"/>
                                          </p:val>
                                        </p:tav>
                                      </p:tavLst>
                                    </p:anim>
                                    <p:anim calcmode="lin" valueType="num">
                                      <p:cBhvr>
                                        <p:cTn id="22" dur="1000" fill="hold"/>
                                        <p:tgtEl>
                                          <p:spTgt spid="207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073"/>
                                        </p:tgtEl>
                                        <p:attrNameLst>
                                          <p:attrName>style.visibility</p:attrName>
                                        </p:attrNameLst>
                                      </p:cBhvr>
                                      <p:to>
                                        <p:strVal val="visible"/>
                                      </p:to>
                                    </p:set>
                                    <p:anim calcmode="lin" valueType="num">
                                      <p:cBhvr>
                                        <p:cTn id="25" dur="1000" fill="hold"/>
                                        <p:tgtEl>
                                          <p:spTgt spid="2073"/>
                                        </p:tgtEl>
                                        <p:attrNameLst>
                                          <p:attrName>ppt_w</p:attrName>
                                        </p:attrNameLst>
                                      </p:cBhvr>
                                      <p:tavLst>
                                        <p:tav tm="0">
                                          <p:val>
                                            <p:fltVal val="0"/>
                                          </p:val>
                                        </p:tav>
                                        <p:tav tm="100000">
                                          <p:val>
                                            <p:strVal val="#ppt_w"/>
                                          </p:val>
                                        </p:tav>
                                      </p:tavLst>
                                    </p:anim>
                                    <p:anim calcmode="lin" valueType="num">
                                      <p:cBhvr>
                                        <p:cTn id="26" dur="1000" fill="hold"/>
                                        <p:tgtEl>
                                          <p:spTgt spid="2073"/>
                                        </p:tgtEl>
                                        <p:attrNameLst>
                                          <p:attrName>ppt_h</p:attrName>
                                        </p:attrNameLst>
                                      </p:cBhvr>
                                      <p:tavLst>
                                        <p:tav tm="0">
                                          <p:val>
                                            <p:fltVal val="0"/>
                                          </p:val>
                                        </p:tav>
                                        <p:tav tm="100000">
                                          <p:val>
                                            <p:strVal val="#ppt_h"/>
                                          </p:val>
                                        </p:tav>
                                      </p:tavLst>
                                    </p:anim>
                                    <p:anim calcmode="lin" valueType="num">
                                      <p:cBhvr>
                                        <p:cTn id="27" dur="1000" fill="hold"/>
                                        <p:tgtEl>
                                          <p:spTgt spid="2073"/>
                                        </p:tgtEl>
                                        <p:attrNameLst>
                                          <p:attrName>ppt_x</p:attrName>
                                        </p:attrNameLst>
                                      </p:cBhvr>
                                      <p:tavLst>
                                        <p:tav tm="0">
                                          <p:val>
                                            <p:fltVal val="0.5"/>
                                          </p:val>
                                        </p:tav>
                                        <p:tav tm="100000">
                                          <p:val>
                                            <p:strVal val="#ppt_x"/>
                                          </p:val>
                                        </p:tav>
                                      </p:tavLst>
                                    </p:anim>
                                    <p:anim calcmode="lin" valueType="num">
                                      <p:cBhvr>
                                        <p:cTn id="28" dur="1000" fill="hold"/>
                                        <p:tgtEl>
                                          <p:spTgt spid="207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500"/>
                                  </p:stCondLst>
                                  <p:childTnLst>
                                    <p:set>
                                      <p:cBhvr>
                                        <p:cTn id="30" dur="1" fill="hold">
                                          <p:stCondLst>
                                            <p:cond delay="0"/>
                                          </p:stCondLst>
                                        </p:cTn>
                                        <p:tgtEl>
                                          <p:spTgt spid="2074"/>
                                        </p:tgtEl>
                                        <p:attrNameLst>
                                          <p:attrName>style.visibility</p:attrName>
                                        </p:attrNameLst>
                                      </p:cBhvr>
                                      <p:to>
                                        <p:strVal val="visible"/>
                                      </p:to>
                                    </p:set>
                                    <p:anim calcmode="lin" valueType="num">
                                      <p:cBhvr>
                                        <p:cTn id="31" dur="1000" fill="hold"/>
                                        <p:tgtEl>
                                          <p:spTgt spid="2074"/>
                                        </p:tgtEl>
                                        <p:attrNameLst>
                                          <p:attrName>ppt_w</p:attrName>
                                        </p:attrNameLst>
                                      </p:cBhvr>
                                      <p:tavLst>
                                        <p:tav tm="0">
                                          <p:val>
                                            <p:fltVal val="0"/>
                                          </p:val>
                                        </p:tav>
                                        <p:tav tm="100000">
                                          <p:val>
                                            <p:strVal val="#ppt_w"/>
                                          </p:val>
                                        </p:tav>
                                      </p:tavLst>
                                    </p:anim>
                                    <p:anim calcmode="lin" valueType="num">
                                      <p:cBhvr>
                                        <p:cTn id="32" dur="1000" fill="hold"/>
                                        <p:tgtEl>
                                          <p:spTgt spid="2074"/>
                                        </p:tgtEl>
                                        <p:attrNameLst>
                                          <p:attrName>ppt_h</p:attrName>
                                        </p:attrNameLst>
                                      </p:cBhvr>
                                      <p:tavLst>
                                        <p:tav tm="0">
                                          <p:val>
                                            <p:fltVal val="0"/>
                                          </p:val>
                                        </p:tav>
                                        <p:tav tm="100000">
                                          <p:val>
                                            <p:strVal val="#ppt_h"/>
                                          </p:val>
                                        </p:tav>
                                      </p:tavLst>
                                    </p:anim>
                                    <p:anim calcmode="lin" valueType="num">
                                      <p:cBhvr>
                                        <p:cTn id="33" dur="1000" fill="hold"/>
                                        <p:tgtEl>
                                          <p:spTgt spid="2074"/>
                                        </p:tgtEl>
                                        <p:attrNameLst>
                                          <p:attrName>ppt_x</p:attrName>
                                        </p:attrNameLst>
                                      </p:cBhvr>
                                      <p:tavLst>
                                        <p:tav tm="0">
                                          <p:val>
                                            <p:fltVal val="0.5"/>
                                          </p:val>
                                        </p:tav>
                                        <p:tav tm="100000">
                                          <p:val>
                                            <p:strVal val="#ppt_x"/>
                                          </p:val>
                                        </p:tav>
                                      </p:tavLst>
                                    </p:anim>
                                    <p:anim calcmode="lin" valueType="num">
                                      <p:cBhvr>
                                        <p:cTn id="34" dur="1000" fill="hold"/>
                                        <p:tgtEl>
                                          <p:spTgt spid="207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2075"/>
                                        </p:tgtEl>
                                        <p:attrNameLst>
                                          <p:attrName>style.visibility</p:attrName>
                                        </p:attrNameLst>
                                      </p:cBhvr>
                                      <p:to>
                                        <p:strVal val="visible"/>
                                      </p:to>
                                    </p:set>
                                    <p:anim calcmode="lin" valueType="num">
                                      <p:cBhvr>
                                        <p:cTn id="37" dur="1000" fill="hold"/>
                                        <p:tgtEl>
                                          <p:spTgt spid="2075"/>
                                        </p:tgtEl>
                                        <p:attrNameLst>
                                          <p:attrName>ppt_w</p:attrName>
                                        </p:attrNameLst>
                                      </p:cBhvr>
                                      <p:tavLst>
                                        <p:tav tm="0">
                                          <p:val>
                                            <p:fltVal val="0"/>
                                          </p:val>
                                        </p:tav>
                                        <p:tav tm="100000">
                                          <p:val>
                                            <p:strVal val="#ppt_w"/>
                                          </p:val>
                                        </p:tav>
                                      </p:tavLst>
                                    </p:anim>
                                    <p:anim calcmode="lin" valueType="num">
                                      <p:cBhvr>
                                        <p:cTn id="38" dur="1000" fill="hold"/>
                                        <p:tgtEl>
                                          <p:spTgt spid="2075"/>
                                        </p:tgtEl>
                                        <p:attrNameLst>
                                          <p:attrName>ppt_h</p:attrName>
                                        </p:attrNameLst>
                                      </p:cBhvr>
                                      <p:tavLst>
                                        <p:tav tm="0">
                                          <p:val>
                                            <p:fltVal val="0"/>
                                          </p:val>
                                        </p:tav>
                                        <p:tav tm="100000">
                                          <p:val>
                                            <p:strVal val="#ppt_h"/>
                                          </p:val>
                                        </p:tav>
                                      </p:tavLst>
                                    </p:anim>
                                    <p:anim calcmode="lin" valueType="num">
                                      <p:cBhvr>
                                        <p:cTn id="39" dur="1000" fill="hold"/>
                                        <p:tgtEl>
                                          <p:spTgt spid="2075"/>
                                        </p:tgtEl>
                                        <p:attrNameLst>
                                          <p:attrName>ppt_x</p:attrName>
                                        </p:attrNameLst>
                                      </p:cBhvr>
                                      <p:tavLst>
                                        <p:tav tm="0">
                                          <p:val>
                                            <p:fltVal val="0.5"/>
                                          </p:val>
                                        </p:tav>
                                        <p:tav tm="100000">
                                          <p:val>
                                            <p:strVal val="#ppt_x"/>
                                          </p:val>
                                        </p:tav>
                                      </p:tavLst>
                                    </p:anim>
                                    <p:anim calcmode="lin" valueType="num">
                                      <p:cBhvr>
                                        <p:cTn id="40" dur="1000" fill="hold"/>
                                        <p:tgtEl>
                                          <p:spTgt spid="2075"/>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2077"/>
                                        </p:tgtEl>
                                        <p:attrNameLst>
                                          <p:attrName>style.visibility</p:attrName>
                                        </p:attrNameLst>
                                      </p:cBhvr>
                                      <p:to>
                                        <p:strVal val="visible"/>
                                      </p:to>
                                    </p:set>
                                    <p:anim calcmode="lin" valueType="num">
                                      <p:cBhvr>
                                        <p:cTn id="43" dur="1000" fill="hold"/>
                                        <p:tgtEl>
                                          <p:spTgt spid="2077"/>
                                        </p:tgtEl>
                                        <p:attrNameLst>
                                          <p:attrName>ppt_w</p:attrName>
                                        </p:attrNameLst>
                                      </p:cBhvr>
                                      <p:tavLst>
                                        <p:tav tm="0">
                                          <p:val>
                                            <p:fltVal val="0"/>
                                          </p:val>
                                        </p:tav>
                                        <p:tav tm="100000">
                                          <p:val>
                                            <p:strVal val="#ppt_w"/>
                                          </p:val>
                                        </p:tav>
                                      </p:tavLst>
                                    </p:anim>
                                    <p:anim calcmode="lin" valueType="num">
                                      <p:cBhvr>
                                        <p:cTn id="44" dur="1000" fill="hold"/>
                                        <p:tgtEl>
                                          <p:spTgt spid="2077"/>
                                        </p:tgtEl>
                                        <p:attrNameLst>
                                          <p:attrName>ppt_h</p:attrName>
                                        </p:attrNameLst>
                                      </p:cBhvr>
                                      <p:tavLst>
                                        <p:tav tm="0">
                                          <p:val>
                                            <p:fltVal val="0"/>
                                          </p:val>
                                        </p:tav>
                                        <p:tav tm="100000">
                                          <p:val>
                                            <p:strVal val="#ppt_h"/>
                                          </p:val>
                                        </p:tav>
                                      </p:tavLst>
                                    </p:anim>
                                    <p:anim calcmode="lin" valueType="num">
                                      <p:cBhvr>
                                        <p:cTn id="45" dur="1000" fill="hold"/>
                                        <p:tgtEl>
                                          <p:spTgt spid="2077"/>
                                        </p:tgtEl>
                                        <p:attrNameLst>
                                          <p:attrName>ppt_x</p:attrName>
                                        </p:attrNameLst>
                                      </p:cBhvr>
                                      <p:tavLst>
                                        <p:tav tm="0">
                                          <p:val>
                                            <p:fltVal val="0.5"/>
                                          </p:val>
                                        </p:tav>
                                        <p:tav tm="100000">
                                          <p:val>
                                            <p:strVal val="#ppt_x"/>
                                          </p:val>
                                        </p:tav>
                                      </p:tavLst>
                                    </p:anim>
                                    <p:anim calcmode="lin" valueType="num">
                                      <p:cBhvr>
                                        <p:cTn id="46" dur="1000" fill="hold"/>
                                        <p:tgtEl>
                                          <p:spTgt spid="207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2078"/>
                                        </p:tgtEl>
                                        <p:attrNameLst>
                                          <p:attrName>style.visibility</p:attrName>
                                        </p:attrNameLst>
                                      </p:cBhvr>
                                      <p:to>
                                        <p:strVal val="visible"/>
                                      </p:to>
                                    </p:set>
                                    <p:anim calcmode="lin" valueType="num">
                                      <p:cBhvr>
                                        <p:cTn id="49" dur="1000" fill="hold"/>
                                        <p:tgtEl>
                                          <p:spTgt spid="2078"/>
                                        </p:tgtEl>
                                        <p:attrNameLst>
                                          <p:attrName>ppt_w</p:attrName>
                                        </p:attrNameLst>
                                      </p:cBhvr>
                                      <p:tavLst>
                                        <p:tav tm="0">
                                          <p:val>
                                            <p:fltVal val="0"/>
                                          </p:val>
                                        </p:tav>
                                        <p:tav tm="100000">
                                          <p:val>
                                            <p:strVal val="#ppt_w"/>
                                          </p:val>
                                        </p:tav>
                                      </p:tavLst>
                                    </p:anim>
                                    <p:anim calcmode="lin" valueType="num">
                                      <p:cBhvr>
                                        <p:cTn id="50" dur="1000" fill="hold"/>
                                        <p:tgtEl>
                                          <p:spTgt spid="2078"/>
                                        </p:tgtEl>
                                        <p:attrNameLst>
                                          <p:attrName>ppt_h</p:attrName>
                                        </p:attrNameLst>
                                      </p:cBhvr>
                                      <p:tavLst>
                                        <p:tav tm="0">
                                          <p:val>
                                            <p:fltVal val="0"/>
                                          </p:val>
                                        </p:tav>
                                        <p:tav tm="100000">
                                          <p:val>
                                            <p:strVal val="#ppt_h"/>
                                          </p:val>
                                        </p:tav>
                                      </p:tavLst>
                                    </p:anim>
                                    <p:anim calcmode="lin" valueType="num">
                                      <p:cBhvr>
                                        <p:cTn id="51" dur="1000" fill="hold"/>
                                        <p:tgtEl>
                                          <p:spTgt spid="2078"/>
                                        </p:tgtEl>
                                        <p:attrNameLst>
                                          <p:attrName>ppt_x</p:attrName>
                                        </p:attrNameLst>
                                      </p:cBhvr>
                                      <p:tavLst>
                                        <p:tav tm="0">
                                          <p:val>
                                            <p:fltVal val="0.5"/>
                                          </p:val>
                                        </p:tav>
                                        <p:tav tm="100000">
                                          <p:val>
                                            <p:strVal val="#ppt_x"/>
                                          </p:val>
                                        </p:tav>
                                      </p:tavLst>
                                    </p:anim>
                                    <p:anim calcmode="lin" valueType="num">
                                      <p:cBhvr>
                                        <p:cTn id="52" dur="1000" fill="hold"/>
                                        <p:tgtEl>
                                          <p:spTgt spid="2078"/>
                                        </p:tgtEl>
                                        <p:attrNameLst>
                                          <p:attrName>ppt_y</p:attrName>
                                        </p:attrNameLst>
                                      </p:cBhvr>
                                      <p:tavLst>
                                        <p:tav tm="0">
                                          <p:val>
                                            <p:fltVal val="0.5"/>
                                          </p:val>
                                        </p:tav>
                                        <p:tav tm="100000">
                                          <p:val>
                                            <p:strVal val="#ppt_y"/>
                                          </p:val>
                                        </p:tav>
                                      </p:tavLst>
                                    </p:anim>
                                  </p:childTnLst>
                                </p:cTn>
                              </p:par>
                              <p:par>
                                <p:cTn id="53" presetID="8" presetClass="emph" presetSubtype="0" repeatCount="indefinite" fill="hold" nodeType="withEffect">
                                  <p:stCondLst>
                                    <p:cond delay="0"/>
                                  </p:stCondLst>
                                  <p:childTnLst>
                                    <p:animRot by="21600000">
                                      <p:cBhvr>
                                        <p:cTn id="54" dur="5000" fill="hold"/>
                                        <p:tgtEl>
                                          <p:spTgt spid="4"/>
                                        </p:tgtEl>
                                        <p:attrNameLst>
                                          <p:attrName>r</p:attrName>
                                        </p:attrNameLst>
                                      </p:cBhvr>
                                    </p:animRot>
                                  </p:childTnLst>
                                </p:cTn>
                              </p:par>
                              <p:par>
                                <p:cTn id="55" presetID="8" presetClass="emph" presetSubtype="0" repeatCount="indefinite" fill="hold" nodeType="withEffect">
                                  <p:stCondLst>
                                    <p:cond delay="0"/>
                                  </p:stCondLst>
                                  <p:childTnLst>
                                    <p:animRot by="-21600000">
                                      <p:cBhvr>
                                        <p:cTn id="56" dur="5000" fill="hold"/>
                                        <p:tgtEl>
                                          <p:spTgt spid="7"/>
                                        </p:tgtEl>
                                        <p:attrNameLst>
                                          <p:attrName>r</p:attrName>
                                        </p:attrNameLst>
                                      </p:cBhvr>
                                    </p:animRot>
                                  </p:childTnLst>
                                </p:cTn>
                              </p:par>
                              <p:par>
                                <p:cTn id="57" presetID="8" presetClass="emph" presetSubtype="0" repeatCount="indefinite" fill="hold" nodeType="withEffect">
                                  <p:stCondLst>
                                    <p:cond delay="0"/>
                                  </p:stCondLst>
                                  <p:childTnLst>
                                    <p:animRot by="21600000">
                                      <p:cBhvr>
                                        <p:cTn id="58" dur="5000" fill="hold"/>
                                        <p:tgtEl>
                                          <p:spTgt spid="5"/>
                                        </p:tgtEl>
                                        <p:attrNameLst>
                                          <p:attrName>r</p:attrName>
                                        </p:attrNameLst>
                                      </p:cBhvr>
                                    </p:animRot>
                                  </p:childTnLst>
                                </p:cTn>
                              </p:par>
                              <p:par>
                                <p:cTn id="59" presetID="8" presetClass="emph" presetSubtype="0" repeatCount="indefinite" fill="hold" nodeType="withEffect">
                                  <p:stCondLst>
                                    <p:cond delay="0"/>
                                  </p:stCondLst>
                                  <p:childTnLst>
                                    <p:animRot by="21600000">
                                      <p:cBhvr>
                                        <p:cTn id="60" dur="5000" fill="hold"/>
                                        <p:tgtEl>
                                          <p:spTgt spid="2"/>
                                        </p:tgtEl>
                                        <p:attrNameLst>
                                          <p:attrName>r</p:attrName>
                                        </p:attrNameLst>
                                      </p:cBhvr>
                                    </p:animRot>
                                  </p:childTnLst>
                                </p:cTn>
                              </p:par>
                              <p:par>
                                <p:cTn id="61" presetID="49" presetClass="entr" presetSubtype="0" repeatCount="indefinite" decel="100000" fill="hold" nodeType="withEffect">
                                  <p:stCondLst>
                                    <p:cond delay="500"/>
                                  </p:stCondLst>
                                  <p:childTnLst>
                                    <p:set>
                                      <p:cBhvr>
                                        <p:cTn id="62" dur="1" fill="hold">
                                          <p:stCondLst>
                                            <p:cond delay="0"/>
                                          </p:stCondLst>
                                        </p:cTn>
                                        <p:tgtEl>
                                          <p:spTgt spid="50210"/>
                                        </p:tgtEl>
                                        <p:attrNameLst>
                                          <p:attrName>style.visibility</p:attrName>
                                        </p:attrNameLst>
                                      </p:cBhvr>
                                      <p:to>
                                        <p:strVal val="visible"/>
                                      </p:to>
                                    </p:set>
                                    <p:anim calcmode="lin" valueType="num">
                                      <p:cBhvr>
                                        <p:cTn id="63" dur="3000" fill="hold"/>
                                        <p:tgtEl>
                                          <p:spTgt spid="50210"/>
                                        </p:tgtEl>
                                        <p:attrNameLst>
                                          <p:attrName>ppt_w</p:attrName>
                                        </p:attrNameLst>
                                      </p:cBhvr>
                                      <p:tavLst>
                                        <p:tav tm="0">
                                          <p:val>
                                            <p:fltVal val="0"/>
                                          </p:val>
                                        </p:tav>
                                        <p:tav tm="100000">
                                          <p:val>
                                            <p:strVal val="#ppt_w"/>
                                          </p:val>
                                        </p:tav>
                                      </p:tavLst>
                                    </p:anim>
                                    <p:anim calcmode="lin" valueType="num">
                                      <p:cBhvr>
                                        <p:cTn id="64" dur="3000" fill="hold"/>
                                        <p:tgtEl>
                                          <p:spTgt spid="50210"/>
                                        </p:tgtEl>
                                        <p:attrNameLst>
                                          <p:attrName>ppt_h</p:attrName>
                                        </p:attrNameLst>
                                      </p:cBhvr>
                                      <p:tavLst>
                                        <p:tav tm="0">
                                          <p:val>
                                            <p:fltVal val="0"/>
                                          </p:val>
                                        </p:tav>
                                        <p:tav tm="100000">
                                          <p:val>
                                            <p:strVal val="#ppt_h"/>
                                          </p:val>
                                        </p:tav>
                                      </p:tavLst>
                                    </p:anim>
                                    <p:anim calcmode="lin" valueType="num">
                                      <p:cBhvr>
                                        <p:cTn id="65" dur="3000" fill="hold"/>
                                        <p:tgtEl>
                                          <p:spTgt spid="50210"/>
                                        </p:tgtEl>
                                        <p:attrNameLst>
                                          <p:attrName>style.rotation</p:attrName>
                                        </p:attrNameLst>
                                      </p:cBhvr>
                                      <p:tavLst>
                                        <p:tav tm="0">
                                          <p:val>
                                            <p:fltVal val="360"/>
                                          </p:val>
                                        </p:tav>
                                        <p:tav tm="100000">
                                          <p:val>
                                            <p:fltVal val="0"/>
                                          </p:val>
                                        </p:tav>
                                      </p:tavLst>
                                    </p:anim>
                                    <p:animEffect transition="in" filter="fade">
                                      <p:cBhvr>
                                        <p:cTn id="66" dur="3000"/>
                                        <p:tgtEl>
                                          <p:spTgt spid="50210"/>
                                        </p:tgtEl>
                                      </p:cBhvr>
                                    </p:animEffect>
                                  </p:childTnLst>
                                </p:cTn>
                              </p:par>
                              <p:par>
                                <p:cTn id="67" presetID="23" presetClass="entr" presetSubtype="16" repeatCount="indefinite" fill="hold" nodeType="withEffect">
                                  <p:stCondLst>
                                    <p:cond delay="500"/>
                                  </p:stCondLst>
                                  <p:endCondLst>
                                    <p:cond evt="onNext" delay="0">
                                      <p:tgtEl>
                                        <p:sldTgt/>
                                      </p:tgtEl>
                                    </p:cond>
                                  </p:endCondLst>
                                  <p:childTnLst>
                                    <p:set>
                                      <p:cBhvr>
                                        <p:cTn id="68" dur="1" fill="hold">
                                          <p:stCondLst>
                                            <p:cond delay="0"/>
                                          </p:stCondLst>
                                        </p:cTn>
                                        <p:tgtEl>
                                          <p:spTgt spid="50212"/>
                                        </p:tgtEl>
                                        <p:attrNameLst>
                                          <p:attrName>style.visibility</p:attrName>
                                        </p:attrNameLst>
                                      </p:cBhvr>
                                      <p:to>
                                        <p:strVal val="visible"/>
                                      </p:to>
                                    </p:set>
                                    <p:anim calcmode="lin" valueType="num">
                                      <p:cBhvr>
                                        <p:cTn id="69" dur="3000" fill="hold"/>
                                        <p:tgtEl>
                                          <p:spTgt spid="50212"/>
                                        </p:tgtEl>
                                        <p:attrNameLst>
                                          <p:attrName>ppt_w</p:attrName>
                                        </p:attrNameLst>
                                      </p:cBhvr>
                                      <p:tavLst>
                                        <p:tav tm="0">
                                          <p:val>
                                            <p:fltVal val="0"/>
                                          </p:val>
                                        </p:tav>
                                        <p:tav tm="100000">
                                          <p:val>
                                            <p:strVal val="#ppt_w"/>
                                          </p:val>
                                        </p:tav>
                                      </p:tavLst>
                                    </p:anim>
                                    <p:anim calcmode="lin" valueType="num">
                                      <p:cBhvr>
                                        <p:cTn id="70" dur="3000" fill="hold"/>
                                        <p:tgtEl>
                                          <p:spTgt spid="50212"/>
                                        </p:tgtEl>
                                        <p:attrNameLst>
                                          <p:attrName>ppt_h</p:attrName>
                                        </p:attrNameLst>
                                      </p:cBhvr>
                                      <p:tavLst>
                                        <p:tav tm="0">
                                          <p:val>
                                            <p:fltVal val="0"/>
                                          </p:val>
                                        </p:tav>
                                        <p:tav tm="100000">
                                          <p:val>
                                            <p:strVal val="#ppt_h"/>
                                          </p:val>
                                        </p:tav>
                                      </p:tavLst>
                                    </p:anim>
                                  </p:childTnLst>
                                </p:cTn>
                              </p:par>
                              <p:par>
                                <p:cTn id="71" presetID="23" presetClass="entr" presetSubtype="16" repeatCount="indefinite" fill="hold" nodeType="withEffect">
                                  <p:stCondLst>
                                    <p:cond delay="500"/>
                                  </p:stCondLst>
                                  <p:endCondLst>
                                    <p:cond evt="onNext" delay="0">
                                      <p:tgtEl>
                                        <p:sldTgt/>
                                      </p:tgtEl>
                                    </p:cond>
                                  </p:endCondLst>
                                  <p:childTnLst>
                                    <p:set>
                                      <p:cBhvr>
                                        <p:cTn id="72" dur="1" fill="hold">
                                          <p:stCondLst>
                                            <p:cond delay="0"/>
                                          </p:stCondLst>
                                        </p:cTn>
                                        <p:tgtEl>
                                          <p:spTgt spid="50221"/>
                                        </p:tgtEl>
                                        <p:attrNameLst>
                                          <p:attrName>style.visibility</p:attrName>
                                        </p:attrNameLst>
                                      </p:cBhvr>
                                      <p:to>
                                        <p:strVal val="visible"/>
                                      </p:to>
                                    </p:set>
                                    <p:anim calcmode="lin" valueType="num">
                                      <p:cBhvr>
                                        <p:cTn id="73" dur="3000" fill="hold"/>
                                        <p:tgtEl>
                                          <p:spTgt spid="50221"/>
                                        </p:tgtEl>
                                        <p:attrNameLst>
                                          <p:attrName>ppt_w</p:attrName>
                                        </p:attrNameLst>
                                      </p:cBhvr>
                                      <p:tavLst>
                                        <p:tav tm="0">
                                          <p:val>
                                            <p:fltVal val="0"/>
                                          </p:val>
                                        </p:tav>
                                        <p:tav tm="100000">
                                          <p:val>
                                            <p:strVal val="#ppt_w"/>
                                          </p:val>
                                        </p:tav>
                                      </p:tavLst>
                                    </p:anim>
                                    <p:anim calcmode="lin" valueType="num">
                                      <p:cBhvr>
                                        <p:cTn id="74" dur="3000" fill="hold"/>
                                        <p:tgtEl>
                                          <p:spTgt spid="50221"/>
                                        </p:tgtEl>
                                        <p:attrNameLst>
                                          <p:attrName>ppt_h</p:attrName>
                                        </p:attrNameLst>
                                      </p:cBhvr>
                                      <p:tavLst>
                                        <p:tav tm="0">
                                          <p:val>
                                            <p:fltVal val="0"/>
                                          </p:val>
                                        </p:tav>
                                        <p:tav tm="100000">
                                          <p:val>
                                            <p:strVal val="#ppt_h"/>
                                          </p:val>
                                        </p:tav>
                                      </p:tavLst>
                                    </p:anim>
                                  </p:childTnLst>
                                </p:cTn>
                              </p:par>
                              <p:par>
                                <p:cTn id="75" presetID="64" presetClass="path" presetSubtype="0" repeatCount="indefinite" accel="50000" decel="50000" autoRev="1" fill="hold" nodeType="withEffect">
                                  <p:stCondLst>
                                    <p:cond delay="0"/>
                                  </p:stCondLst>
                                  <p:childTnLst>
                                    <p:animMotion origin="layout" path="M -0.00764 0.09664 L 0.00035 -0.05018 " pathEditMode="relative" rAng="0" ptsTypes="AA">
                                      <p:cBhvr>
                                        <p:cTn id="76" dur="5000" spd="-100000" fill="hold"/>
                                        <p:tgtEl>
                                          <p:spTgt spid="31"/>
                                        </p:tgtEl>
                                        <p:attrNameLst>
                                          <p:attrName>ppt_x</p:attrName>
                                          <p:attrName>ppt_y</p:attrName>
                                        </p:attrNameLst>
                                      </p:cBhvr>
                                      <p:rCtr x="399" y="-7353"/>
                                    </p:animMotion>
                                  </p:childTnLst>
                                </p:cTn>
                              </p:par>
                              <p:par>
                                <p:cTn id="77" presetID="64" presetClass="path" presetSubtype="0" repeatCount="indefinite" accel="50000" decel="50000" autoRev="1" fill="hold" nodeType="withEffect">
                                  <p:stCondLst>
                                    <p:cond delay="0"/>
                                  </p:stCondLst>
                                  <p:childTnLst>
                                    <p:animMotion origin="layout" path="M 0.00417 -0.0511 L -0.00365 0.09572 " pathEditMode="relative" rAng="0" ptsTypes="AA">
                                      <p:cBhvr>
                                        <p:cTn id="78" dur="5000" spd="-100000" fill="hold"/>
                                        <p:tgtEl>
                                          <p:spTgt spid="32"/>
                                        </p:tgtEl>
                                        <p:attrNameLst>
                                          <p:attrName>ppt_x</p:attrName>
                                          <p:attrName>ppt_y</p:attrName>
                                        </p:attrNameLst>
                                      </p:cBhvr>
                                      <p:rCtr x="-399" y="7329"/>
                                    </p:animMotion>
                                  </p:childTnLst>
                                </p:cTn>
                              </p:par>
                              <p:par>
                                <p:cTn id="79" presetID="64" presetClass="path" presetSubtype="0" repeatCount="indefinite" accel="50000" decel="50000" autoRev="1" fill="hold" nodeType="withEffect">
                                  <p:stCondLst>
                                    <p:cond delay="0"/>
                                  </p:stCondLst>
                                  <p:childTnLst>
                                    <p:animMotion origin="layout" path="M 0.00017 0.09549 L 0.00017 -0.05133 " pathEditMode="relative" rAng="0" ptsTypes="AA">
                                      <p:cBhvr>
                                        <p:cTn id="80" dur="5000" spd="-100000" fill="hold"/>
                                        <p:tgtEl>
                                          <p:spTgt spid="33"/>
                                        </p:tgtEl>
                                        <p:attrNameLst>
                                          <p:attrName>ppt_x</p:attrName>
                                          <p:attrName>ppt_y</p:attrName>
                                        </p:attrNameLst>
                                      </p:cBhvr>
                                      <p:rCtr x="0" y="-7353"/>
                                    </p:animMotion>
                                  </p:childTnLst>
                                </p:cTn>
                              </p:par>
                              <p:par>
                                <p:cTn id="81" presetID="64" presetClass="path" presetSubtype="0" repeatCount="indefinite" accel="50000" decel="50000" autoRev="1" fill="hold" nodeType="withEffect">
                                  <p:stCondLst>
                                    <p:cond delay="0"/>
                                  </p:stCondLst>
                                  <p:childTnLst>
                                    <p:animMotion origin="layout" path="M 0.00764 0.08324 L 0.00365 -0.06173 " pathEditMode="relative" rAng="0" ptsTypes="AA">
                                      <p:cBhvr>
                                        <p:cTn id="82" dur="5000" fill="hold"/>
                                        <p:tgtEl>
                                          <p:spTgt spid="34"/>
                                        </p:tgtEl>
                                        <p:attrNameLst>
                                          <p:attrName>ppt_x</p:attrName>
                                          <p:attrName>ppt_y</p:attrName>
                                        </p:attrNameLst>
                                      </p:cBhvr>
                                      <p:rCtr x="-208" y="-7260"/>
                                    </p:animMotion>
                                  </p:childTnLst>
                                </p:cTn>
                              </p:par>
                              <p:par>
                                <p:cTn id="83" presetID="64" presetClass="path" presetSubtype="0" repeatCount="indefinite" accel="50000" decel="50000" autoRev="1" fill="hold" nodeType="withEffect">
                                  <p:stCondLst>
                                    <p:cond delay="0"/>
                                  </p:stCondLst>
                                  <p:childTnLst>
                                    <p:animMotion origin="layout" path="M 1.94444E-6 -0.01873 L 1.94444E-6 0.12809 " pathEditMode="relative" rAng="0" ptsTypes="AA">
                                      <p:cBhvr>
                                        <p:cTn id="84" dur="5000" fill="hold"/>
                                        <p:tgtEl>
                                          <p:spTgt spid="36"/>
                                        </p:tgtEl>
                                        <p:attrNameLst>
                                          <p:attrName>ppt_x</p:attrName>
                                          <p:attrName>ppt_y</p:attrName>
                                        </p:attrNameLst>
                                      </p:cBhvr>
                                      <p:rCtr x="0" y="7329"/>
                                    </p:animMotion>
                                  </p:childTnLst>
                                </p:cTn>
                              </p:par>
                              <p:par>
                                <p:cTn id="85" presetID="64" presetClass="path" presetSubtype="0" repeatCount="indefinite" accel="50000" decel="50000" autoRev="1" fill="hold" nodeType="withEffect">
                                  <p:stCondLst>
                                    <p:cond delay="0"/>
                                  </p:stCondLst>
                                  <p:childTnLst>
                                    <p:animMotion origin="layout" path="M -0.00156 0.08324 L -0.00052 -0.0615 " pathEditMode="relative" rAng="0" ptsTypes="AA">
                                      <p:cBhvr>
                                        <p:cTn id="86" dur="5000" spd="-100000" fill="hold"/>
                                        <p:tgtEl>
                                          <p:spTgt spid="8"/>
                                        </p:tgtEl>
                                        <p:attrNameLst>
                                          <p:attrName>ppt_x</p:attrName>
                                          <p:attrName>ppt_y</p:attrName>
                                        </p:attrNameLst>
                                      </p:cBhvr>
                                      <p:rCtr x="52" y="-7237"/>
                                    </p:animMotion>
                                  </p:childTnLst>
                                </p:cTn>
                              </p:par>
                              <p:par>
                                <p:cTn id="87" presetID="64" presetClass="path" presetSubtype="0" repeatCount="indefinite" accel="50000" decel="50000" autoRev="1" fill="hold" nodeType="withEffect">
                                  <p:stCondLst>
                                    <p:cond delay="0"/>
                                  </p:stCondLst>
                                  <p:childTnLst>
                                    <p:animMotion origin="layout" path="M 0.00416 -0.05757 L -0.00417 0.08925 " pathEditMode="relative" rAng="0" ptsTypes="AA">
                                      <p:cBhvr>
                                        <p:cTn id="88" dur="5000" spd="-100000" fill="hold"/>
                                        <p:tgtEl>
                                          <p:spTgt spid="9"/>
                                        </p:tgtEl>
                                        <p:attrNameLst>
                                          <p:attrName>ppt_x</p:attrName>
                                          <p:attrName>ppt_y</p:attrName>
                                        </p:attrNameLst>
                                      </p:cBhvr>
                                      <p:rCtr x="-417" y="7329"/>
                                    </p:animMotion>
                                  </p:childTnLst>
                                </p:cTn>
                              </p:par>
                              <p:par>
                                <p:cTn id="89" presetID="64" presetClass="path" presetSubtype="0" repeatCount="indefinite" accel="50000" decel="50000" autoRev="1" fill="hold" nodeType="withEffect">
                                  <p:stCondLst>
                                    <p:cond delay="0"/>
                                  </p:stCondLst>
                                  <p:childTnLst>
                                    <p:animMotion origin="layout" path="M -0.00052 0.08509 L -0.00052 -0.05133 " pathEditMode="relative" rAng="0" ptsTypes="AA">
                                      <p:cBhvr>
                                        <p:cTn id="90" dur="5000" spd="-100000" fill="hold"/>
                                        <p:tgtEl>
                                          <p:spTgt spid="10"/>
                                        </p:tgtEl>
                                        <p:attrNameLst>
                                          <p:attrName>ppt_x</p:attrName>
                                          <p:attrName>ppt_y</p:attrName>
                                        </p:attrNameLst>
                                      </p:cBhvr>
                                      <p:rCtr x="0" y="-6821"/>
                                    </p:animMotion>
                                  </p:childTnLst>
                                </p:cTn>
                              </p:par>
                              <p:par>
                                <p:cTn id="91" presetID="64" presetClass="path" presetSubtype="0" repeatCount="indefinite" accel="50000" decel="50000" autoRev="1" fill="hold" nodeType="withEffect">
                                  <p:stCondLst>
                                    <p:cond delay="0"/>
                                  </p:stCondLst>
                                  <p:childTnLst>
                                    <p:animMotion origin="layout" path="M -0.00469 0.09549 L 3.88889E-6 -0.05133 " pathEditMode="relative" rAng="0" ptsTypes="AA">
                                      <p:cBhvr>
                                        <p:cTn id="92" dur="5000" fill="hold"/>
                                        <p:tgtEl>
                                          <p:spTgt spid="11"/>
                                        </p:tgtEl>
                                        <p:attrNameLst>
                                          <p:attrName>ppt_x</p:attrName>
                                          <p:attrName>ppt_y</p:attrName>
                                        </p:attrNameLst>
                                      </p:cBhvr>
                                      <p:rCtr x="226" y="-73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P spid="2073" grpId="0" animBg="1"/>
      <p:bldP spid="2075" grpId="0" animBg="1"/>
      <p:bldP spid="2077" grpId="0" animBg="1"/>
      <p:bldP spid="207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543800" cy="1325562"/>
          </a:xfrm>
        </p:spPr>
        <p:txBody>
          <a:bodyPr/>
          <a:lstStyle/>
          <a:p>
            <a:r>
              <a:rPr lang="en-AU" sz="3200" dirty="0" err="1">
                <a:solidFill>
                  <a:srgbClr val="FF0000"/>
                </a:solidFill>
              </a:rPr>
              <a:t>Quan</a:t>
            </a:r>
            <a:r>
              <a:rPr lang="en-AU" sz="3200" dirty="0">
                <a:solidFill>
                  <a:srgbClr val="FF0000"/>
                </a:solidFill>
              </a:rPr>
              <a:t> </a:t>
            </a:r>
            <a:r>
              <a:rPr lang="en-AU" sz="3200" dirty="0" err="1">
                <a:solidFill>
                  <a:srgbClr val="FF0000"/>
                </a:solidFill>
              </a:rPr>
              <a:t>sát</a:t>
            </a:r>
            <a:r>
              <a:rPr lang="en-AU" sz="3200" dirty="0">
                <a:solidFill>
                  <a:srgbClr val="FF0000"/>
                </a:solidFill>
              </a:rPr>
              <a:t> </a:t>
            </a:r>
            <a:r>
              <a:rPr lang="en-AU" sz="3200" dirty="0" err="1">
                <a:solidFill>
                  <a:srgbClr val="FF0000"/>
                </a:solidFill>
              </a:rPr>
              <a:t>hình</a:t>
            </a:r>
            <a:r>
              <a:rPr lang="en-AU" sz="3200" dirty="0">
                <a:solidFill>
                  <a:srgbClr val="FF0000"/>
                </a:solidFill>
              </a:rPr>
              <a:t> 15, </a:t>
            </a:r>
            <a:r>
              <a:rPr lang="en-AU" sz="3200" dirty="0" err="1">
                <a:solidFill>
                  <a:srgbClr val="FF0000"/>
                </a:solidFill>
              </a:rPr>
              <a:t>hãy</a:t>
            </a:r>
            <a:r>
              <a:rPr lang="en-AU" sz="3200" dirty="0">
                <a:solidFill>
                  <a:srgbClr val="FF0000"/>
                </a:solidFill>
              </a:rPr>
              <a:t> </a:t>
            </a:r>
            <a:r>
              <a:rPr lang="en-AU" sz="3200" dirty="0" err="1">
                <a:solidFill>
                  <a:srgbClr val="FF0000"/>
                </a:solidFill>
              </a:rPr>
              <a:t>cho</a:t>
            </a:r>
            <a:r>
              <a:rPr lang="en-AU" sz="3200" dirty="0">
                <a:solidFill>
                  <a:srgbClr val="FF0000"/>
                </a:solidFill>
              </a:rPr>
              <a:t> </a:t>
            </a:r>
            <a:r>
              <a:rPr lang="en-AU" sz="3200" dirty="0" err="1">
                <a:solidFill>
                  <a:srgbClr val="FF0000"/>
                </a:solidFill>
              </a:rPr>
              <a:t>biết</a:t>
            </a:r>
            <a:r>
              <a:rPr lang="en-AU" sz="3200" dirty="0">
                <a:solidFill>
                  <a:srgbClr val="FF0000"/>
                </a:solidFill>
              </a:rPr>
              <a:t> </a:t>
            </a:r>
            <a:r>
              <a:rPr lang="en-AU" sz="3200" dirty="0" err="1">
                <a:solidFill>
                  <a:srgbClr val="FF0000"/>
                </a:solidFill>
              </a:rPr>
              <a:t>các</a:t>
            </a:r>
            <a:r>
              <a:rPr lang="en-AU" sz="3200" dirty="0">
                <a:solidFill>
                  <a:srgbClr val="FF0000"/>
                </a:solidFill>
              </a:rPr>
              <a:t> </a:t>
            </a:r>
            <a:r>
              <a:rPr lang="en-AU" sz="3200" dirty="0" err="1">
                <a:solidFill>
                  <a:srgbClr val="FF0000"/>
                </a:solidFill>
              </a:rPr>
              <a:t>bước</a:t>
            </a:r>
            <a:r>
              <a:rPr lang="en-AU" sz="3200" dirty="0">
                <a:solidFill>
                  <a:srgbClr val="FF0000"/>
                </a:solidFill>
              </a:rPr>
              <a:t> </a:t>
            </a:r>
            <a:r>
              <a:rPr lang="en-AU" sz="3200" dirty="0" err="1">
                <a:solidFill>
                  <a:srgbClr val="FF0000"/>
                </a:solidFill>
              </a:rPr>
              <a:t>tiến</a:t>
            </a:r>
            <a:r>
              <a:rPr lang="en-AU" sz="3200" dirty="0">
                <a:solidFill>
                  <a:srgbClr val="FF0000"/>
                </a:solidFill>
              </a:rPr>
              <a:t> </a:t>
            </a:r>
            <a:r>
              <a:rPr lang="en-AU" sz="3200" dirty="0" err="1">
                <a:solidFill>
                  <a:srgbClr val="FF0000"/>
                </a:solidFill>
              </a:rPr>
              <a:t>hành</a:t>
            </a:r>
            <a:r>
              <a:rPr lang="en-AU" sz="3200" dirty="0">
                <a:solidFill>
                  <a:srgbClr val="FF0000"/>
                </a:solidFill>
              </a:rPr>
              <a:t> </a:t>
            </a:r>
            <a:r>
              <a:rPr lang="en-AU" sz="3200" dirty="0" err="1">
                <a:solidFill>
                  <a:srgbClr val="FF0000"/>
                </a:solidFill>
              </a:rPr>
              <a:t>phương</a:t>
            </a:r>
            <a:r>
              <a:rPr lang="en-AU" sz="3200" dirty="0">
                <a:solidFill>
                  <a:srgbClr val="FF0000"/>
                </a:solidFill>
              </a:rPr>
              <a:t> </a:t>
            </a:r>
            <a:r>
              <a:rPr lang="en-AU" sz="3200" dirty="0" err="1">
                <a:solidFill>
                  <a:srgbClr val="FF0000"/>
                </a:solidFill>
              </a:rPr>
              <a:t>pháp</a:t>
            </a:r>
            <a:r>
              <a:rPr lang="en-AU" sz="3200" dirty="0">
                <a:solidFill>
                  <a:srgbClr val="FF0000"/>
                </a:solidFill>
              </a:rPr>
              <a:t> </a:t>
            </a:r>
            <a:r>
              <a:rPr lang="en-AU" sz="3200" dirty="0" err="1">
                <a:solidFill>
                  <a:srgbClr val="FF0000"/>
                </a:solidFill>
              </a:rPr>
              <a:t>giâm</a:t>
            </a:r>
            <a:r>
              <a:rPr lang="en-AU" sz="3200" dirty="0">
                <a:solidFill>
                  <a:srgbClr val="FF0000"/>
                </a:solidFill>
              </a:rPr>
              <a:t> </a:t>
            </a:r>
            <a:r>
              <a:rPr lang="en-AU" sz="3200" dirty="0" err="1">
                <a:solidFill>
                  <a:srgbClr val="FF0000"/>
                </a:solidFill>
              </a:rPr>
              <a:t>cành</a:t>
            </a:r>
            <a:r>
              <a:rPr lang="en-AU" sz="3200" dirty="0">
                <a:solidFill>
                  <a:srgbClr val="FF0000"/>
                </a:solidFill>
              </a:rPr>
              <a:t>?</a:t>
            </a:r>
          </a:p>
        </p:txBody>
      </p:sp>
      <p:sp>
        <p:nvSpPr>
          <p:cNvPr id="3" name="Content Placeholder 2"/>
          <p:cNvSpPr>
            <a:spLocks noGrp="1"/>
          </p:cNvSpPr>
          <p:nvPr>
            <p:ph idx="1"/>
          </p:nvPr>
        </p:nvSpPr>
        <p:spPr>
          <a:xfrm>
            <a:off x="5486400" y="1676400"/>
            <a:ext cx="3200400" cy="4449763"/>
          </a:xfrm>
        </p:spPr>
        <p:txBody>
          <a:bodyPr/>
          <a:lstStyle/>
          <a:p>
            <a:pPr marL="0" indent="0">
              <a:buNone/>
            </a:pPr>
            <a:r>
              <a:rPr lang="en-US" b="1" dirty="0" err="1">
                <a:latin typeface="Times New Roman" pitchFamily="18" charset="0"/>
                <a:cs typeface="Times New Roman" pitchFamily="18" charset="0"/>
              </a:rPr>
              <a:t>Nội</a:t>
            </a:r>
            <a:r>
              <a:rPr lang="en-US" b="1" dirty="0">
                <a:latin typeface="Times New Roman" pitchFamily="18" charset="0"/>
                <a:cs typeface="Times New Roman" pitchFamily="18" charset="0"/>
              </a:rPr>
              <a:t> dung: </a:t>
            </a:r>
            <a:r>
              <a:rPr lang="en-US" dirty="0" err="1">
                <a:latin typeface="Times New Roman" pitchFamily="18" charset="0"/>
                <a:cs typeface="Times New Roman" pitchFamily="18" charset="0"/>
              </a:rPr>
              <a:t>Cắt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p>
          <a:p>
            <a:pPr marL="0" indent="0">
              <a:buNone/>
            </a:pPr>
            <a:r>
              <a:rPr lang="en-US" b="1" dirty="0" err="1">
                <a:latin typeface="Times New Roman" pitchFamily="18" charset="0"/>
                <a:cs typeface="Times New Roman" pitchFamily="18" charset="0"/>
              </a:rPr>
              <a:t>Đối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tượng</a:t>
            </a:r>
            <a:r>
              <a:rPr lang="en-US" b="1"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nho</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dâu</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tằm</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mía</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khoai</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lang</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bồ</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ngót</a:t>
            </a:r>
            <a:r>
              <a:rPr lang="en-US" altLang="vi-VN" dirty="0">
                <a:latin typeface="Times New Roman" pitchFamily="18" charset="0"/>
                <a:cs typeface="Times New Roman" pitchFamily="18" charset="0"/>
              </a:rPr>
              <a:t>…</a:t>
            </a:r>
          </a:p>
          <a:p>
            <a:pPr marL="0" indent="0">
              <a:buNone/>
            </a:pPr>
            <a:endParaRPr lang="en-US" dirty="0">
              <a:latin typeface="Times New Roman" pitchFamily="18" charset="0"/>
            </a:endParaRPr>
          </a:p>
          <a:p>
            <a:pPr marL="0" indent="0">
              <a:buNone/>
            </a:pPr>
            <a:endParaRPr lang="en-AU" dirty="0"/>
          </a:p>
        </p:txBody>
      </p:sp>
      <p:pic>
        <p:nvPicPr>
          <p:cNvPr id="4" name="Picture 6" descr="giam c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510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altLang="vi-VN" dirty="0" err="1"/>
              <a:t>Ghép</a:t>
            </a:r>
            <a:r>
              <a:rPr lang="en-US" altLang="vi-VN" dirty="0"/>
              <a:t> </a:t>
            </a:r>
            <a:r>
              <a:rPr lang="en-US" altLang="vi-VN" dirty="0" err="1"/>
              <a:t>mắt</a:t>
            </a:r>
            <a:r>
              <a:rPr lang="en-US" altLang="vi-VN" dirty="0"/>
              <a:t> </a:t>
            </a:r>
            <a:endParaRPr lang="vi-VN" altLang="vi-VN" dirty="0"/>
          </a:p>
        </p:txBody>
      </p:sp>
      <p:pic>
        <p:nvPicPr>
          <p:cNvPr id="4" name="Ghép mắt chữ 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4400"/>
            <a:ext cx="9144000" cy="5943600"/>
          </a:xfrm>
          <a:prstGeom prst="rect">
            <a:avLst/>
          </a:prstGeom>
        </p:spPr>
      </p:pic>
    </p:spTree>
    <p:extLst>
      <p:ext uri="{BB962C8B-B14F-4D97-AF65-F5344CB8AC3E}">
        <p14:creationId xmlns:p14="http://schemas.microsoft.com/office/powerpoint/2010/main" val="310566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ghep 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838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graft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8825"/>
            <a:ext cx="4419600" cy="355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Oval 6"/>
          <p:cNvSpPr>
            <a:spLocks noChangeArrowheads="1"/>
          </p:cNvSpPr>
          <p:nvPr/>
        </p:nvSpPr>
        <p:spPr bwMode="auto">
          <a:xfrm>
            <a:off x="2209800" y="4495800"/>
            <a:ext cx="1219200" cy="1600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16392" name="Picture 8" descr="graft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298824"/>
            <a:ext cx="43434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Oval 9"/>
          <p:cNvSpPr>
            <a:spLocks noChangeArrowheads="1"/>
          </p:cNvSpPr>
          <p:nvPr/>
        </p:nvSpPr>
        <p:spPr bwMode="auto">
          <a:xfrm>
            <a:off x="6515100" y="4495800"/>
            <a:ext cx="1333500" cy="16764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16395" name="Rectangle 11"/>
          <p:cNvSpPr>
            <a:spLocks noGrp="1" noChangeArrowheads="1"/>
          </p:cNvSpPr>
          <p:nvPr>
            <p:ph type="body" idx="1"/>
          </p:nvPr>
        </p:nvSpPr>
        <p:spPr>
          <a:xfrm>
            <a:off x="-1044" y="3200400"/>
            <a:ext cx="9221244" cy="3657600"/>
          </a:xfrm>
          <a:noFill/>
        </p:spPr>
        <p:txBody>
          <a:bodyPr/>
          <a:lstStyle/>
          <a:p>
            <a:pPr algn="just" eaLnBrk="1" hangingPunct="1">
              <a:lnSpc>
                <a:spcPct val="90000"/>
              </a:lnSpc>
            </a:pPr>
            <a:r>
              <a:rPr lang="en-US" altLang="vi-VN" dirty="0">
                <a:latin typeface="VNI-Book" pitchFamily="2" charset="0"/>
              </a:rPr>
              <a:t> </a:t>
            </a:r>
            <a:r>
              <a:rPr lang="en-US" altLang="vi-VN" b="1" dirty="0" err="1">
                <a:solidFill>
                  <a:srgbClr val="FF3300"/>
                </a:solidFill>
                <a:latin typeface="VNI-Book" pitchFamily="2" charset="0"/>
              </a:rPr>
              <a:t>Phöông</a:t>
            </a:r>
            <a:r>
              <a:rPr lang="en-US" altLang="vi-VN" b="1" dirty="0">
                <a:solidFill>
                  <a:srgbClr val="FF3300"/>
                </a:solidFill>
                <a:latin typeface="VNI-Book" pitchFamily="2" charset="0"/>
              </a:rPr>
              <a:t> </a:t>
            </a:r>
            <a:r>
              <a:rPr lang="en-US" altLang="vi-VN" b="1" dirty="0" err="1">
                <a:solidFill>
                  <a:srgbClr val="FF3300"/>
                </a:solidFill>
                <a:latin typeface="VNI-Book" pitchFamily="2" charset="0"/>
              </a:rPr>
              <a:t>phaùp</a:t>
            </a:r>
            <a:r>
              <a:rPr lang="en-US" altLang="vi-VN" b="1" dirty="0">
                <a:solidFill>
                  <a:srgbClr val="FF3300"/>
                </a:solidFill>
                <a:latin typeface="VNI-Book" pitchFamily="2" charset="0"/>
              </a:rPr>
              <a:t> </a:t>
            </a:r>
            <a:r>
              <a:rPr lang="en-US" altLang="vi-VN" b="1" dirty="0" err="1">
                <a:solidFill>
                  <a:srgbClr val="FF3300"/>
                </a:solidFill>
                <a:latin typeface="VNI-Book" pitchFamily="2" charset="0"/>
              </a:rPr>
              <a:t>gheùp</a:t>
            </a:r>
            <a:r>
              <a:rPr lang="en-US" altLang="vi-VN" b="1" dirty="0">
                <a:solidFill>
                  <a:srgbClr val="FF3300"/>
                </a:solidFill>
                <a:latin typeface="VNI-Book" pitchFamily="2" charset="0"/>
              </a:rPr>
              <a:t> </a:t>
            </a:r>
            <a:r>
              <a:rPr lang="en-US" altLang="vi-VN" b="1" dirty="0" err="1">
                <a:solidFill>
                  <a:srgbClr val="FF3300"/>
                </a:solidFill>
                <a:latin typeface="VNI-Book" pitchFamily="2" charset="0"/>
              </a:rPr>
              <a:t>maét</a:t>
            </a:r>
            <a:r>
              <a:rPr lang="en-US" altLang="vi-VN" dirty="0">
                <a:latin typeface="VNI-Book" pitchFamily="2" charset="0"/>
              </a:rPr>
              <a:t> : </a:t>
            </a:r>
            <a:r>
              <a:rPr lang="en-US" altLang="vi-VN" dirty="0" err="1">
                <a:latin typeface="VNI-Book" pitchFamily="2" charset="0"/>
              </a:rPr>
              <a:t>choïn</a:t>
            </a:r>
            <a:r>
              <a:rPr lang="en-US" altLang="vi-VN" dirty="0">
                <a:latin typeface="VNI-Book" pitchFamily="2" charset="0"/>
              </a:rPr>
              <a:t> </a:t>
            </a:r>
            <a:r>
              <a:rPr lang="en-US" altLang="vi-VN" dirty="0" err="1">
                <a:latin typeface="VNI-Book" pitchFamily="2" charset="0"/>
              </a:rPr>
              <a:t>caây</a:t>
            </a:r>
            <a:r>
              <a:rPr lang="en-US" altLang="vi-VN" dirty="0">
                <a:latin typeface="VNI-Book" pitchFamily="2" charset="0"/>
              </a:rPr>
              <a:t> </a:t>
            </a:r>
            <a:r>
              <a:rPr lang="en-US" altLang="vi-VN" dirty="0" err="1">
                <a:latin typeface="VNI-Book" pitchFamily="2" charset="0"/>
              </a:rPr>
              <a:t>gheùp</a:t>
            </a:r>
            <a:r>
              <a:rPr lang="en-US" altLang="vi-VN" dirty="0">
                <a:latin typeface="VNI-Book" pitchFamily="2" charset="0"/>
              </a:rPr>
              <a:t>, </a:t>
            </a:r>
            <a:r>
              <a:rPr lang="en-US" altLang="vi-VN" dirty="0" err="1">
                <a:latin typeface="VNI-Book" pitchFamily="2" charset="0"/>
              </a:rPr>
              <a:t>duøng</a:t>
            </a:r>
            <a:r>
              <a:rPr lang="en-US" altLang="vi-VN" dirty="0">
                <a:latin typeface="VNI-Book" pitchFamily="2" charset="0"/>
              </a:rPr>
              <a:t> </a:t>
            </a:r>
            <a:r>
              <a:rPr lang="en-US" altLang="vi-VN" dirty="0" err="1">
                <a:latin typeface="VNI-Book" pitchFamily="2" charset="0"/>
              </a:rPr>
              <a:t>dao</a:t>
            </a:r>
            <a:r>
              <a:rPr lang="en-US" altLang="vi-VN" dirty="0">
                <a:latin typeface="VNI-Book" pitchFamily="2" charset="0"/>
              </a:rPr>
              <a:t> </a:t>
            </a:r>
            <a:r>
              <a:rPr lang="en-US" altLang="vi-VN" dirty="0" err="1">
                <a:latin typeface="VNI-Book" pitchFamily="2" charset="0"/>
              </a:rPr>
              <a:t>beùn</a:t>
            </a:r>
            <a:r>
              <a:rPr lang="en-US" altLang="vi-VN" dirty="0">
                <a:latin typeface="VNI-Book" pitchFamily="2" charset="0"/>
              </a:rPr>
              <a:t> </a:t>
            </a:r>
            <a:r>
              <a:rPr lang="en-US" altLang="vi-VN" dirty="0" err="1">
                <a:latin typeface="VNI-Book" pitchFamily="2" charset="0"/>
              </a:rPr>
              <a:t>vaït</a:t>
            </a:r>
            <a:r>
              <a:rPr lang="en-US" altLang="vi-VN" dirty="0">
                <a:latin typeface="VNI-Book" pitchFamily="2" charset="0"/>
              </a:rPr>
              <a:t> </a:t>
            </a:r>
            <a:r>
              <a:rPr lang="en-US" altLang="vi-VN" dirty="0" err="1">
                <a:latin typeface="VNI-Book" pitchFamily="2" charset="0"/>
              </a:rPr>
              <a:t>thaân</a:t>
            </a:r>
            <a:r>
              <a:rPr lang="en-US" altLang="vi-VN" dirty="0">
                <a:latin typeface="VNI-Book" pitchFamily="2" charset="0"/>
              </a:rPr>
              <a:t> </a:t>
            </a:r>
            <a:r>
              <a:rPr lang="en-US" altLang="vi-VN" dirty="0" err="1">
                <a:latin typeface="VNI-Book" pitchFamily="2" charset="0"/>
              </a:rPr>
              <a:t>caây</a:t>
            </a:r>
            <a:r>
              <a:rPr lang="en-US" altLang="vi-VN" dirty="0">
                <a:latin typeface="VNI-Book" pitchFamily="2" charset="0"/>
              </a:rPr>
              <a:t> </a:t>
            </a:r>
            <a:r>
              <a:rPr lang="en-US" altLang="vi-VN" dirty="0" err="1">
                <a:latin typeface="VNI-Book" pitchFamily="2" charset="0"/>
              </a:rPr>
              <a:t>thaønh</a:t>
            </a:r>
            <a:r>
              <a:rPr lang="en-US" altLang="vi-VN" dirty="0">
                <a:latin typeface="VNI-Book" pitchFamily="2" charset="0"/>
              </a:rPr>
              <a:t> </a:t>
            </a:r>
            <a:r>
              <a:rPr lang="en-US" altLang="vi-VN" dirty="0" err="1">
                <a:latin typeface="VNI-Book" pitchFamily="2" charset="0"/>
              </a:rPr>
              <a:t>hình</a:t>
            </a:r>
            <a:r>
              <a:rPr lang="en-US" altLang="vi-VN" dirty="0">
                <a:latin typeface="VNI-Book" pitchFamily="2" charset="0"/>
              </a:rPr>
              <a:t> </a:t>
            </a:r>
            <a:r>
              <a:rPr lang="en-US" altLang="vi-VN" dirty="0" err="1">
                <a:latin typeface="VNI-Book" pitchFamily="2" charset="0"/>
              </a:rPr>
              <a:t>löôõi</a:t>
            </a:r>
            <a:r>
              <a:rPr lang="en-US" altLang="vi-VN" dirty="0">
                <a:latin typeface="VNI-Book" pitchFamily="2" charset="0"/>
              </a:rPr>
              <a:t> </a:t>
            </a:r>
            <a:r>
              <a:rPr lang="en-US" altLang="vi-VN" dirty="0" err="1">
                <a:latin typeface="VNI-Book" pitchFamily="2" charset="0"/>
              </a:rPr>
              <a:t>gaø</a:t>
            </a:r>
            <a:r>
              <a:rPr lang="en-US" altLang="vi-VN" dirty="0">
                <a:latin typeface="VNI-Book" pitchFamily="2" charset="0"/>
              </a:rPr>
              <a:t>. </a:t>
            </a:r>
          </a:p>
          <a:p>
            <a:pPr algn="just" eaLnBrk="1" hangingPunct="1">
              <a:lnSpc>
                <a:spcPct val="90000"/>
              </a:lnSpc>
            </a:pPr>
            <a:r>
              <a:rPr lang="en-US" altLang="vi-VN" dirty="0">
                <a:latin typeface="VNI-Book" pitchFamily="2" charset="0"/>
              </a:rPr>
              <a:t>  </a:t>
            </a:r>
            <a:r>
              <a:rPr lang="en-US" altLang="vi-VN" dirty="0" err="1">
                <a:latin typeface="VNI-Book" pitchFamily="2" charset="0"/>
              </a:rPr>
              <a:t>Caønh</a:t>
            </a:r>
            <a:r>
              <a:rPr lang="en-US" altLang="vi-VN" dirty="0">
                <a:latin typeface="VNI-Book" pitchFamily="2" charset="0"/>
              </a:rPr>
              <a:t> </a:t>
            </a:r>
            <a:r>
              <a:rPr lang="en-US" altLang="vi-VN" dirty="0" err="1">
                <a:latin typeface="VNI-Book" pitchFamily="2" charset="0"/>
              </a:rPr>
              <a:t>gheùp</a:t>
            </a:r>
            <a:r>
              <a:rPr lang="en-US" altLang="vi-VN" dirty="0">
                <a:latin typeface="VNI-Book" pitchFamily="2" charset="0"/>
              </a:rPr>
              <a:t> hay </a:t>
            </a:r>
            <a:r>
              <a:rPr lang="en-US" altLang="vi-VN" dirty="0" err="1">
                <a:latin typeface="VNI-Book" pitchFamily="2" charset="0"/>
              </a:rPr>
              <a:t>maét</a:t>
            </a:r>
            <a:r>
              <a:rPr lang="en-US" altLang="vi-VN" dirty="0">
                <a:latin typeface="VNI-Book" pitchFamily="2" charset="0"/>
              </a:rPr>
              <a:t> </a:t>
            </a:r>
            <a:r>
              <a:rPr lang="en-US" altLang="vi-VN" dirty="0" err="1">
                <a:latin typeface="VNI-Book" pitchFamily="2" charset="0"/>
              </a:rPr>
              <a:t>gheùp</a:t>
            </a:r>
            <a:r>
              <a:rPr lang="en-US" altLang="vi-VN" dirty="0">
                <a:latin typeface="VNI-Book" pitchFamily="2" charset="0"/>
              </a:rPr>
              <a:t> </a:t>
            </a:r>
            <a:r>
              <a:rPr lang="en-US" altLang="vi-VN" dirty="0" err="1">
                <a:latin typeface="VNI-Book" pitchFamily="2" charset="0"/>
              </a:rPr>
              <a:t>phaûi</a:t>
            </a:r>
            <a:r>
              <a:rPr lang="en-US" altLang="vi-VN" dirty="0">
                <a:latin typeface="VNI-Book" pitchFamily="2" charset="0"/>
              </a:rPr>
              <a:t> </a:t>
            </a:r>
            <a:r>
              <a:rPr lang="en-US" altLang="vi-VN" dirty="0" err="1">
                <a:latin typeface="VNI-Book" pitchFamily="2" charset="0"/>
              </a:rPr>
              <a:t>choïn</a:t>
            </a:r>
            <a:r>
              <a:rPr lang="en-US" altLang="vi-VN" dirty="0">
                <a:latin typeface="VNI-Book" pitchFamily="2" charset="0"/>
              </a:rPr>
              <a:t> </a:t>
            </a:r>
            <a:r>
              <a:rPr lang="en-US" altLang="vi-VN" dirty="0" err="1">
                <a:latin typeface="VNI-Book" pitchFamily="2" charset="0"/>
              </a:rPr>
              <a:t>caây</a:t>
            </a:r>
            <a:r>
              <a:rPr lang="en-US" altLang="vi-VN" dirty="0">
                <a:latin typeface="VNI-Book" pitchFamily="2" charset="0"/>
              </a:rPr>
              <a:t> </a:t>
            </a:r>
            <a:r>
              <a:rPr lang="en-US" altLang="vi-VN" dirty="0" err="1">
                <a:latin typeface="VNI-Book" pitchFamily="2" charset="0"/>
              </a:rPr>
              <a:t>meï</a:t>
            </a:r>
            <a:r>
              <a:rPr lang="en-US" altLang="vi-VN" dirty="0">
                <a:latin typeface="VNI-Book" pitchFamily="2" charset="0"/>
              </a:rPr>
              <a:t> </a:t>
            </a:r>
            <a:r>
              <a:rPr lang="en-US" altLang="vi-VN" dirty="0" err="1">
                <a:latin typeface="VNI-Book" pitchFamily="2" charset="0"/>
              </a:rPr>
              <a:t>naêng</a:t>
            </a:r>
            <a:r>
              <a:rPr lang="en-US" altLang="vi-VN" dirty="0">
                <a:latin typeface="VNI-Book" pitchFamily="2" charset="0"/>
              </a:rPr>
              <a:t> </a:t>
            </a:r>
            <a:r>
              <a:rPr lang="en-US" altLang="vi-VN" dirty="0" err="1">
                <a:latin typeface="VNI-Book" pitchFamily="2" charset="0"/>
              </a:rPr>
              <a:t>suaát</a:t>
            </a:r>
            <a:r>
              <a:rPr lang="en-US" altLang="vi-VN" dirty="0">
                <a:latin typeface="VNI-Book" pitchFamily="2" charset="0"/>
              </a:rPr>
              <a:t> </a:t>
            </a:r>
            <a:r>
              <a:rPr lang="en-US" altLang="vi-VN" dirty="0" err="1">
                <a:latin typeface="VNI-Book" pitchFamily="2" charset="0"/>
              </a:rPr>
              <a:t>cao</a:t>
            </a:r>
            <a:r>
              <a:rPr lang="en-US" altLang="vi-VN" dirty="0">
                <a:latin typeface="VNI-Book" pitchFamily="2" charset="0"/>
              </a:rPr>
              <a:t>, </a:t>
            </a:r>
            <a:r>
              <a:rPr lang="en-US" altLang="vi-VN" dirty="0" err="1">
                <a:latin typeface="VNI-Book" pitchFamily="2" charset="0"/>
              </a:rPr>
              <a:t>oån</a:t>
            </a:r>
            <a:r>
              <a:rPr lang="en-US" altLang="vi-VN" dirty="0">
                <a:latin typeface="VNI-Book" pitchFamily="2" charset="0"/>
              </a:rPr>
              <a:t> </a:t>
            </a:r>
            <a:r>
              <a:rPr lang="en-US" altLang="vi-VN" dirty="0" err="1">
                <a:latin typeface="VNI-Book" pitchFamily="2" charset="0"/>
              </a:rPr>
              <a:t>ñònh</a:t>
            </a:r>
            <a:r>
              <a:rPr lang="en-US" altLang="vi-VN" dirty="0">
                <a:latin typeface="VNI-Book" pitchFamily="2" charset="0"/>
              </a:rPr>
              <a:t>.</a:t>
            </a:r>
          </a:p>
          <a:p>
            <a:pPr algn="just" eaLnBrk="1" hangingPunct="1">
              <a:lnSpc>
                <a:spcPct val="90000"/>
              </a:lnSpc>
            </a:pPr>
            <a:r>
              <a:rPr lang="en-US" altLang="vi-VN" i="1" dirty="0" err="1">
                <a:solidFill>
                  <a:srgbClr val="0000CC"/>
                </a:solidFill>
                <a:latin typeface="VNI-Book" pitchFamily="2" charset="0"/>
              </a:rPr>
              <a:t>Aùp</a:t>
            </a:r>
            <a:r>
              <a:rPr lang="en-US" altLang="vi-VN" i="1" dirty="0">
                <a:solidFill>
                  <a:srgbClr val="0000CC"/>
                </a:solidFill>
                <a:latin typeface="VNI-Book" pitchFamily="2" charset="0"/>
              </a:rPr>
              <a:t> </a:t>
            </a:r>
            <a:r>
              <a:rPr lang="en-US" altLang="vi-VN" i="1" dirty="0" err="1">
                <a:solidFill>
                  <a:srgbClr val="0000CC"/>
                </a:solidFill>
                <a:latin typeface="VNI-Book" pitchFamily="2" charset="0"/>
              </a:rPr>
              <a:t>duïng</a:t>
            </a:r>
            <a:r>
              <a:rPr lang="en-US" altLang="vi-VN" dirty="0" err="1">
                <a:latin typeface="VNI-Book" pitchFamily="2" charset="0"/>
              </a:rPr>
              <a:t>:</a:t>
            </a:r>
            <a:r>
              <a:rPr lang="en-US" altLang="vi-VN" dirty="0" err="1">
                <a:latin typeface="Times New Roman" pitchFamily="18" charset="0"/>
                <a:cs typeface="Times New Roman" pitchFamily="18" charset="0"/>
              </a:rPr>
              <a:t>Táo</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mít</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sầu</a:t>
            </a:r>
            <a:r>
              <a:rPr lang="en-US" altLang="vi-VN" dirty="0">
                <a:latin typeface="Times New Roman" pitchFamily="18" charset="0"/>
                <a:cs typeface="Times New Roman" pitchFamily="18" charset="0"/>
              </a:rPr>
              <a:t> </a:t>
            </a:r>
            <a:r>
              <a:rPr lang="en-US" altLang="vi-VN" dirty="0" err="1">
                <a:latin typeface="Times New Roman" pitchFamily="18" charset="0"/>
                <a:cs typeface="Times New Roman" pitchFamily="18" charset="0"/>
              </a:rPr>
              <a:t>riêng</a:t>
            </a:r>
            <a:r>
              <a:rPr lang="en-US" altLang="vi-VN" dirty="0">
                <a:latin typeface="Times New Roman" pitchFamily="18" charset="0"/>
                <a:cs typeface="Times New Roman" pitchFamily="18" charset="0"/>
              </a:rPr>
              <a:t>…</a:t>
            </a:r>
            <a:endParaRPr lang="en-US" altLang="vi-VN" dirty="0">
              <a:latin typeface="VNI-Book" pitchFamily="2" charset="0"/>
            </a:endParaRPr>
          </a:p>
        </p:txBody>
      </p:sp>
      <p:sp>
        <p:nvSpPr>
          <p:cNvPr id="8" name="Rectangle 7"/>
          <p:cNvSpPr>
            <a:spLocks noChangeArrowheads="1"/>
          </p:cNvSpPr>
          <p:nvPr/>
        </p:nvSpPr>
        <p:spPr bwMode="auto">
          <a:xfrm>
            <a:off x="0" y="0"/>
            <a:ext cx="8080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5400" dirty="0">
                <a:effectLst>
                  <a:outerShdw blurRad="38100" dist="38100" dir="2700000" algn="tl">
                    <a:srgbClr val="FFFFFF"/>
                  </a:outerShdw>
                </a:effectLst>
                <a:latin typeface="Arial" charset="0"/>
                <a:cs typeface="Arial"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20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dissolve">
                                      <p:cBhvr>
                                        <p:cTn id="12" dur="500"/>
                                        <p:tgtEl>
                                          <p:spTgt spid="16389"/>
                                        </p:tgtEl>
                                      </p:cBhvr>
                                    </p:animEffect>
                                  </p:childTnLst>
                                </p:cTn>
                              </p:par>
                            </p:childTnLst>
                          </p:cTn>
                        </p:par>
                        <p:par>
                          <p:cTn id="13" fill="hold" nodeType="afterGroup">
                            <p:stCondLst>
                              <p:cond delay="500"/>
                            </p:stCondLst>
                            <p:childTnLst>
                              <p:par>
                                <p:cTn id="14" presetID="21" presetClass="entr" presetSubtype="4" fill="hold" grpId="0" nodeType="afterEffect">
                                  <p:stCondLst>
                                    <p:cond delay="500"/>
                                  </p:stCondLst>
                                  <p:childTnLst>
                                    <p:set>
                                      <p:cBhvr>
                                        <p:cTn id="15" dur="1" fill="hold">
                                          <p:stCondLst>
                                            <p:cond delay="0"/>
                                          </p:stCondLst>
                                        </p:cTn>
                                        <p:tgtEl>
                                          <p:spTgt spid="16390"/>
                                        </p:tgtEl>
                                        <p:attrNameLst>
                                          <p:attrName>style.visibility</p:attrName>
                                        </p:attrNameLst>
                                      </p:cBhvr>
                                      <p:to>
                                        <p:strVal val="visible"/>
                                      </p:to>
                                    </p:set>
                                    <p:animEffect transition="in" filter="wheel(4)">
                                      <p:cBhvr>
                                        <p:cTn id="16" dur="1000"/>
                                        <p:tgtEl>
                                          <p:spTgt spid="16390"/>
                                        </p:tgtEl>
                                      </p:cBhvr>
                                    </p:animEffect>
                                  </p:childTnLst>
                                </p:cTn>
                              </p:par>
                              <p:par>
                                <p:cTn id="17" presetID="9" presetClass="entr" presetSubtype="0" fill="hold" nodeType="withEffect">
                                  <p:stCondLst>
                                    <p:cond delay="0"/>
                                  </p:stCondLst>
                                  <p:childTnLst>
                                    <p:set>
                                      <p:cBhvr>
                                        <p:cTn id="18" dur="1" fill="hold">
                                          <p:stCondLst>
                                            <p:cond delay="0"/>
                                          </p:stCondLst>
                                        </p:cTn>
                                        <p:tgtEl>
                                          <p:spTgt spid="16392"/>
                                        </p:tgtEl>
                                        <p:attrNameLst>
                                          <p:attrName>style.visibility</p:attrName>
                                        </p:attrNameLst>
                                      </p:cBhvr>
                                      <p:to>
                                        <p:strVal val="visible"/>
                                      </p:to>
                                    </p:set>
                                    <p:animEffect transition="in" filter="dissolve">
                                      <p:cBhvr>
                                        <p:cTn id="19" dur="500"/>
                                        <p:tgtEl>
                                          <p:spTgt spid="16392"/>
                                        </p:tgtEl>
                                      </p:cBhvr>
                                    </p:animEffect>
                                  </p:childTnLst>
                                </p:cTn>
                              </p:par>
                            </p:childTnLst>
                          </p:cTn>
                        </p:par>
                        <p:par>
                          <p:cTn id="20" fill="hold" nodeType="afterGroup">
                            <p:stCondLst>
                              <p:cond delay="2000"/>
                            </p:stCondLst>
                            <p:childTnLst>
                              <p:par>
                                <p:cTn id="21" presetID="21" presetClass="entr" presetSubtype="4" fill="hold" grpId="0" nodeType="afterEffect">
                                  <p:stCondLst>
                                    <p:cond delay="1000"/>
                                  </p:stCondLst>
                                  <p:childTnLst>
                                    <p:set>
                                      <p:cBhvr>
                                        <p:cTn id="22" dur="1" fill="hold">
                                          <p:stCondLst>
                                            <p:cond delay="0"/>
                                          </p:stCondLst>
                                        </p:cTn>
                                        <p:tgtEl>
                                          <p:spTgt spid="16393"/>
                                        </p:tgtEl>
                                        <p:attrNameLst>
                                          <p:attrName>style.visibility</p:attrName>
                                        </p:attrNameLst>
                                      </p:cBhvr>
                                      <p:to>
                                        <p:strVal val="visible"/>
                                      </p:to>
                                    </p:set>
                                    <p:animEffect transition="in" filter="wheel(4)">
                                      <p:cBhvr>
                                        <p:cTn id="23" dur="1000"/>
                                        <p:tgtEl>
                                          <p:spTgt spid="163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2000"/>
                                        <p:tgtEl>
                                          <p:spTgt spid="16389"/>
                                        </p:tgtEl>
                                      </p:cBhvr>
                                    </p:animEffect>
                                    <p:set>
                                      <p:cBhvr>
                                        <p:cTn id="28" dur="1" fill="hold">
                                          <p:stCondLst>
                                            <p:cond delay="1999"/>
                                          </p:stCondLst>
                                        </p:cTn>
                                        <p:tgtEl>
                                          <p:spTgt spid="1638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6390"/>
                                        </p:tgtEl>
                                      </p:cBhvr>
                                    </p:animEffect>
                                    <p:set>
                                      <p:cBhvr>
                                        <p:cTn id="31" dur="1" fill="hold">
                                          <p:stCondLst>
                                            <p:cond delay="499"/>
                                          </p:stCondLst>
                                        </p:cTn>
                                        <p:tgtEl>
                                          <p:spTgt spid="1639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6392"/>
                                        </p:tgtEl>
                                      </p:cBhvr>
                                    </p:animEffect>
                                    <p:set>
                                      <p:cBhvr>
                                        <p:cTn id="34" dur="1" fill="hold">
                                          <p:stCondLst>
                                            <p:cond delay="999"/>
                                          </p:stCondLst>
                                        </p:cTn>
                                        <p:tgtEl>
                                          <p:spTgt spid="1639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393"/>
                                        </p:tgtEl>
                                      </p:cBhvr>
                                    </p:animEffect>
                                    <p:set>
                                      <p:cBhvr>
                                        <p:cTn id="37" dur="1" fill="hold">
                                          <p:stCondLst>
                                            <p:cond delay="499"/>
                                          </p:stCondLst>
                                        </p:cTn>
                                        <p:tgtEl>
                                          <p:spTgt spid="16393"/>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6395">
                                            <p:txEl>
                                              <p:pRg st="0" end="0"/>
                                            </p:txEl>
                                          </p:spTgt>
                                        </p:tgtEl>
                                        <p:attrNameLst>
                                          <p:attrName>style.visibility</p:attrName>
                                        </p:attrNameLst>
                                      </p:cBhvr>
                                      <p:to>
                                        <p:strVal val="visible"/>
                                      </p:to>
                                    </p:set>
                                    <p:animEffect transition="in" filter="fade">
                                      <p:cBhvr>
                                        <p:cTn id="40" dur="500"/>
                                        <p:tgtEl>
                                          <p:spTgt spid="1639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395">
                                            <p:txEl>
                                              <p:pRg st="1" end="1"/>
                                            </p:txEl>
                                          </p:spTgt>
                                        </p:tgtEl>
                                        <p:attrNameLst>
                                          <p:attrName>style.visibility</p:attrName>
                                        </p:attrNameLst>
                                      </p:cBhvr>
                                      <p:to>
                                        <p:strVal val="visible"/>
                                      </p:to>
                                    </p:set>
                                    <p:animEffect transition="in" filter="fade">
                                      <p:cBhvr>
                                        <p:cTn id="43" dur="500"/>
                                        <p:tgtEl>
                                          <p:spTgt spid="16395">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395">
                                            <p:txEl>
                                              <p:pRg st="2" end="2"/>
                                            </p:txEl>
                                          </p:spTgt>
                                        </p:tgtEl>
                                        <p:attrNameLst>
                                          <p:attrName>style.visibility</p:attrName>
                                        </p:attrNameLst>
                                      </p:cBhvr>
                                      <p:to>
                                        <p:strVal val="visible"/>
                                      </p:to>
                                    </p:set>
                                    <p:animEffect transition="in" filter="fade">
                                      <p:cBhvr>
                                        <p:cTn id="46" dur="500"/>
                                        <p:tgtEl>
                                          <p:spTgt spid="16395">
                                            <p:txEl>
                                              <p:pRg st="2" end="2"/>
                                            </p:txEl>
                                          </p:spTgt>
                                        </p:tgtEl>
                                      </p:cBhvr>
                                    </p:animEffect>
                                  </p:childTnLst>
                                </p:cTn>
                              </p:par>
                              <p:par>
                                <p:cTn id="47" presetID="8" presetClass="entr" presetSubtype="16" fill="hold" grpId="0" nodeType="withEffect">
                                  <p:stCondLst>
                                    <p:cond delay="0"/>
                                  </p:stCondLst>
                                  <p:iterate type="lt">
                                    <p:tmPct val="0"/>
                                  </p:iterate>
                                  <p:childTnLst>
                                    <p:set>
                                      <p:cBhvr>
                                        <p:cTn id="48" dur="1" fill="hold">
                                          <p:stCondLst>
                                            <p:cond delay="0"/>
                                          </p:stCondLst>
                                        </p:cTn>
                                        <p:tgtEl>
                                          <p:spTgt spid="8"/>
                                        </p:tgtEl>
                                        <p:attrNameLst>
                                          <p:attrName>style.visibility</p:attrName>
                                        </p:attrNameLst>
                                      </p:cBhvr>
                                      <p:to>
                                        <p:strVal val="visible"/>
                                      </p:to>
                                    </p:set>
                                    <p:animEffect transition="in" filter="diamond(in)">
                                      <p:cBhvr>
                                        <p:cTn id="49" dur="2000"/>
                                        <p:tgtEl>
                                          <p:spTgt spid="8"/>
                                        </p:tgtEl>
                                      </p:cBhvr>
                                    </p:animEffect>
                                  </p:childTnLst>
                                </p:cTn>
                              </p:par>
                              <p:par>
                                <p:cTn id="50" presetID="36" presetClass="emph" presetSubtype="0" repeatCount="indefinite" fill="hold" grpId="1" nodeType="withEffect">
                                  <p:stCondLst>
                                    <p:cond delay="0"/>
                                  </p:stCondLst>
                                  <p:iterate type="lt">
                                    <p:tmPct val="10000"/>
                                  </p:iterate>
                                  <p:childTnLst>
                                    <p:animScale>
                                      <p:cBhvr>
                                        <p:cTn id="51" dur="500" autoRev="1" fill="hold">
                                          <p:stCondLst>
                                            <p:cond delay="0"/>
                                          </p:stCondLst>
                                        </p:cTn>
                                        <p:tgtEl>
                                          <p:spTgt spid="8"/>
                                        </p:tgtEl>
                                      </p:cBhvr>
                                      <p:to x="80000" y="100000"/>
                                    </p:animScale>
                                    <p:anim by="(#ppt_w*0.10)" calcmode="lin" valueType="num">
                                      <p:cBhvr>
                                        <p:cTn id="52" dur="500" autoRev="1" fill="hold">
                                          <p:stCondLst>
                                            <p:cond delay="0"/>
                                          </p:stCondLst>
                                        </p:cTn>
                                        <p:tgtEl>
                                          <p:spTgt spid="8"/>
                                        </p:tgtEl>
                                        <p:attrNameLst>
                                          <p:attrName>ppt_x</p:attrName>
                                        </p:attrNameLst>
                                      </p:cBhvr>
                                    </p:anim>
                                    <p:anim by="(-#ppt_w*0.10)" calcmode="lin" valueType="num">
                                      <p:cBhvr>
                                        <p:cTn id="53" dur="500" autoRev="1" fill="hold">
                                          <p:stCondLst>
                                            <p:cond delay="0"/>
                                          </p:stCondLst>
                                        </p:cTn>
                                        <p:tgtEl>
                                          <p:spTgt spid="8"/>
                                        </p:tgtEl>
                                        <p:attrNameLst>
                                          <p:attrName>ppt_y</p:attrName>
                                        </p:attrNameLst>
                                      </p:cBhvr>
                                    </p:anim>
                                    <p:animRot by="-480000">
                                      <p:cBhvr>
                                        <p:cTn id="54" dur="50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0" grpId="1" animBg="1"/>
      <p:bldP spid="16393" grpId="0" animBg="1"/>
      <p:bldP spid="16393" grpId="1" animBg="1"/>
      <p:bldP spid="16395" grpId="0" build="p"/>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9378"/>
            <a:ext cx="8229600" cy="1143000"/>
          </a:xfrm>
        </p:spPr>
        <p:txBody>
          <a:bodyPr/>
          <a:lstStyle/>
          <a:p>
            <a:pPr eaLnBrk="1" hangingPunct="1"/>
            <a:r>
              <a:rPr lang="en-US" altLang="vi-VN" dirty="0" err="1"/>
              <a:t>Chiết</a:t>
            </a:r>
            <a:r>
              <a:rPr lang="en-US" altLang="vi-VN" dirty="0"/>
              <a:t> </a:t>
            </a:r>
            <a:r>
              <a:rPr lang="en-US" altLang="vi-VN" dirty="0" err="1"/>
              <a:t>cành</a:t>
            </a:r>
            <a:r>
              <a:rPr lang="en-US" altLang="vi-VN" dirty="0"/>
              <a:t> </a:t>
            </a:r>
            <a:endParaRPr lang="vi-VN" altLang="vi-VN" dirty="0"/>
          </a:p>
        </p:txBody>
      </p:sp>
      <p:pic>
        <p:nvPicPr>
          <p:cNvPr id="3" name="chiet c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4400"/>
            <a:ext cx="9144000" cy="5943600"/>
          </a:xfrm>
          <a:prstGeom prst="rect">
            <a:avLst/>
          </a:prstGeom>
        </p:spPr>
      </p:pic>
    </p:spTree>
    <p:extLst>
      <p:ext uri="{BB962C8B-B14F-4D97-AF65-F5344CB8AC3E}">
        <p14:creationId xmlns:p14="http://schemas.microsoft.com/office/powerpoint/2010/main" val="15229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hiet c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0"/>
            <a:ext cx="845820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p:cNvSpPr>
            <a:spLocks noGrp="1" noChangeArrowheads="1"/>
          </p:cNvSpPr>
          <p:nvPr>
            <p:ph type="body" idx="1"/>
          </p:nvPr>
        </p:nvSpPr>
        <p:spPr>
          <a:xfrm>
            <a:off x="0" y="1447800"/>
            <a:ext cx="9144000" cy="5410200"/>
          </a:xfrm>
          <a:noFill/>
        </p:spPr>
        <p:txBody>
          <a:bodyPr/>
          <a:lstStyle/>
          <a:p>
            <a:pPr eaLnBrk="1" hangingPunct="1">
              <a:lnSpc>
                <a:spcPct val="90000"/>
              </a:lnSpc>
            </a:pPr>
            <a:r>
              <a:rPr lang="en-US" altLang="vi-VN" sz="3600" b="1" dirty="0" err="1">
                <a:solidFill>
                  <a:srgbClr val="FF3300"/>
                </a:solidFill>
                <a:latin typeface="VNI-Book" pitchFamily="2" charset="0"/>
              </a:rPr>
              <a:t>Chieát</a:t>
            </a:r>
            <a:r>
              <a:rPr lang="en-US" altLang="vi-VN" sz="3600" b="1" dirty="0">
                <a:solidFill>
                  <a:srgbClr val="FF3300"/>
                </a:solidFill>
                <a:latin typeface="VNI-Book" pitchFamily="2" charset="0"/>
              </a:rPr>
              <a:t> </a:t>
            </a:r>
            <a:r>
              <a:rPr lang="en-US" altLang="vi-VN" sz="3600" b="1" dirty="0" err="1">
                <a:solidFill>
                  <a:srgbClr val="FF3300"/>
                </a:solidFill>
                <a:latin typeface="VNI-Book" pitchFamily="2" charset="0"/>
              </a:rPr>
              <a:t>caønh</a:t>
            </a:r>
            <a:r>
              <a:rPr lang="en-US" altLang="vi-VN" sz="3600" dirty="0">
                <a:solidFill>
                  <a:schemeClr val="accent2"/>
                </a:solidFill>
                <a:latin typeface="VNI-Book" pitchFamily="2" charset="0"/>
              </a:rPr>
              <a:t>: </a:t>
            </a:r>
            <a:r>
              <a:rPr lang="en-US" altLang="vi-VN" sz="3600" dirty="0" err="1">
                <a:latin typeface="VNI-Book" pitchFamily="2" charset="0"/>
              </a:rPr>
              <a:t>duøng</a:t>
            </a:r>
            <a:r>
              <a:rPr lang="en-US" altLang="vi-VN" sz="3600" dirty="0">
                <a:latin typeface="VNI-Book" pitchFamily="2" charset="0"/>
              </a:rPr>
              <a:t> </a:t>
            </a:r>
            <a:r>
              <a:rPr lang="en-US" altLang="vi-VN" sz="3600" dirty="0" err="1">
                <a:latin typeface="VNI-Book" pitchFamily="2" charset="0"/>
              </a:rPr>
              <a:t>dao</a:t>
            </a:r>
            <a:r>
              <a:rPr lang="en-US" altLang="vi-VN" sz="3600" dirty="0">
                <a:latin typeface="VNI-Book" pitchFamily="2" charset="0"/>
              </a:rPr>
              <a:t> </a:t>
            </a:r>
            <a:r>
              <a:rPr lang="en-US" altLang="vi-VN" sz="3600" dirty="0" err="1">
                <a:latin typeface="VNI-Book" pitchFamily="2" charset="0"/>
              </a:rPr>
              <a:t>beùn</a:t>
            </a:r>
            <a:r>
              <a:rPr lang="en-US" altLang="vi-VN" sz="3600" dirty="0">
                <a:latin typeface="VNI-Book" pitchFamily="2" charset="0"/>
              </a:rPr>
              <a:t> </a:t>
            </a:r>
            <a:r>
              <a:rPr lang="en-US" altLang="vi-VN" sz="3600" dirty="0" err="1">
                <a:latin typeface="VNI-Book" pitchFamily="2" charset="0"/>
              </a:rPr>
              <a:t>khoanh</a:t>
            </a:r>
            <a:r>
              <a:rPr lang="en-US" altLang="vi-VN" sz="3600" dirty="0">
                <a:latin typeface="VNI-Book" pitchFamily="2" charset="0"/>
              </a:rPr>
              <a:t> </a:t>
            </a:r>
            <a:r>
              <a:rPr lang="en-US" altLang="vi-VN" sz="3600" dirty="0" err="1">
                <a:latin typeface="VNI-Book" pitchFamily="2" charset="0"/>
              </a:rPr>
              <a:t>moät</a:t>
            </a:r>
            <a:r>
              <a:rPr lang="en-US" altLang="vi-VN" sz="3600" dirty="0">
                <a:latin typeface="VNI-Book" pitchFamily="2" charset="0"/>
              </a:rPr>
              <a:t> </a:t>
            </a:r>
            <a:r>
              <a:rPr lang="en-US" altLang="vi-VN" sz="3600" dirty="0" err="1">
                <a:latin typeface="VNI-Book" pitchFamily="2" charset="0"/>
              </a:rPr>
              <a:t>ñoaïn</a:t>
            </a:r>
            <a:r>
              <a:rPr lang="en-US" altLang="vi-VN" sz="3600" dirty="0">
                <a:latin typeface="VNI-Book" pitchFamily="2" charset="0"/>
              </a:rPr>
              <a:t> </a:t>
            </a:r>
            <a:r>
              <a:rPr lang="en-US" altLang="vi-VN" sz="3600" dirty="0" err="1">
                <a:latin typeface="VNI-Book" pitchFamily="2" charset="0"/>
              </a:rPr>
              <a:t>voû</a:t>
            </a:r>
            <a:r>
              <a:rPr lang="en-US" altLang="vi-VN" sz="3600" dirty="0">
                <a:latin typeface="VNI-Book" pitchFamily="2" charset="0"/>
              </a:rPr>
              <a:t> </a:t>
            </a:r>
            <a:r>
              <a:rPr lang="en-US" altLang="vi-VN" sz="3600" dirty="0" err="1">
                <a:latin typeface="VNI-Book" pitchFamily="2" charset="0"/>
              </a:rPr>
              <a:t>daøi</a:t>
            </a:r>
            <a:r>
              <a:rPr lang="en-US" altLang="vi-VN" sz="3600" dirty="0">
                <a:latin typeface="VNI-Book" pitchFamily="2" charset="0"/>
              </a:rPr>
              <a:t> </a:t>
            </a:r>
            <a:r>
              <a:rPr lang="en-US" altLang="vi-VN" sz="3600" dirty="0" err="1">
                <a:latin typeface="VNI-Book" pitchFamily="2" charset="0"/>
              </a:rPr>
              <a:t>khoaûng</a:t>
            </a:r>
            <a:r>
              <a:rPr lang="en-US" altLang="vi-VN" sz="3600" dirty="0">
                <a:latin typeface="VNI-Book" pitchFamily="2" charset="0"/>
              </a:rPr>
              <a:t> 3 – 5cm.</a:t>
            </a:r>
          </a:p>
          <a:p>
            <a:pPr eaLnBrk="1" hangingPunct="1">
              <a:lnSpc>
                <a:spcPct val="90000"/>
              </a:lnSpc>
            </a:pPr>
            <a:r>
              <a:rPr lang="en-US" altLang="vi-VN" sz="3600" dirty="0">
                <a:latin typeface="VNI-Book" pitchFamily="2" charset="0"/>
              </a:rPr>
              <a:t> </a:t>
            </a:r>
            <a:r>
              <a:rPr lang="en-US" altLang="vi-VN" sz="3600" dirty="0" err="1">
                <a:latin typeface="VNI-Book" pitchFamily="2" charset="0"/>
              </a:rPr>
              <a:t>Loät</a:t>
            </a:r>
            <a:r>
              <a:rPr lang="en-US" altLang="vi-VN" sz="3600" dirty="0">
                <a:latin typeface="VNI-Book" pitchFamily="2" charset="0"/>
              </a:rPr>
              <a:t> </a:t>
            </a:r>
            <a:r>
              <a:rPr lang="en-US" altLang="vi-VN" sz="3600" dirty="0" err="1">
                <a:latin typeface="VNI-Book" pitchFamily="2" charset="0"/>
              </a:rPr>
              <a:t>heát</a:t>
            </a:r>
            <a:r>
              <a:rPr lang="en-US" altLang="vi-VN" sz="3600" dirty="0">
                <a:latin typeface="VNI-Book" pitchFamily="2" charset="0"/>
              </a:rPr>
              <a:t> </a:t>
            </a:r>
            <a:r>
              <a:rPr lang="en-US" altLang="vi-VN" sz="3600" dirty="0" err="1">
                <a:latin typeface="VNI-Book" pitchFamily="2" charset="0"/>
              </a:rPr>
              <a:t>phaàn</a:t>
            </a:r>
            <a:r>
              <a:rPr lang="en-US" altLang="vi-VN" sz="3600" dirty="0">
                <a:latin typeface="VNI-Book" pitchFamily="2" charset="0"/>
              </a:rPr>
              <a:t> </a:t>
            </a:r>
            <a:r>
              <a:rPr lang="en-US" altLang="vi-VN" sz="3600" dirty="0" err="1">
                <a:latin typeface="VNI-Book" pitchFamily="2" charset="0"/>
              </a:rPr>
              <a:t>voû</a:t>
            </a:r>
            <a:r>
              <a:rPr lang="en-US" altLang="vi-VN" sz="3600" dirty="0">
                <a:latin typeface="VNI-Book" pitchFamily="2" charset="0"/>
              </a:rPr>
              <a:t> </a:t>
            </a:r>
            <a:r>
              <a:rPr lang="en-US" altLang="vi-VN" sz="3600" dirty="0" err="1">
                <a:latin typeface="VNI-Book" pitchFamily="2" charset="0"/>
              </a:rPr>
              <a:t>ñöôïc</a:t>
            </a:r>
            <a:r>
              <a:rPr lang="en-US" altLang="vi-VN" sz="3600" dirty="0">
                <a:latin typeface="VNI-Book" pitchFamily="2" charset="0"/>
              </a:rPr>
              <a:t> </a:t>
            </a:r>
            <a:r>
              <a:rPr lang="en-US" altLang="vi-VN" sz="3600" dirty="0" err="1">
                <a:latin typeface="VNI-Book" pitchFamily="2" charset="0"/>
              </a:rPr>
              <a:t>khoanh</a:t>
            </a:r>
            <a:r>
              <a:rPr lang="en-US" altLang="vi-VN" sz="3600" dirty="0">
                <a:latin typeface="VNI-Book" pitchFamily="2" charset="0"/>
              </a:rPr>
              <a:t>, </a:t>
            </a:r>
            <a:r>
              <a:rPr lang="en-US" altLang="vi-VN" sz="3600" dirty="0" err="1">
                <a:latin typeface="VNI-Book" pitchFamily="2" charset="0"/>
              </a:rPr>
              <a:t>caïo</a:t>
            </a:r>
            <a:r>
              <a:rPr lang="en-US" altLang="vi-VN" sz="3600" dirty="0">
                <a:latin typeface="VNI-Book" pitchFamily="2" charset="0"/>
              </a:rPr>
              <a:t> </a:t>
            </a:r>
            <a:r>
              <a:rPr lang="en-US" altLang="vi-VN" sz="3600" dirty="0" err="1">
                <a:latin typeface="VNI-Book" pitchFamily="2" charset="0"/>
              </a:rPr>
              <a:t>saïch</a:t>
            </a:r>
            <a:r>
              <a:rPr lang="en-US" altLang="vi-VN" sz="3600" dirty="0">
                <a:latin typeface="VNI-Book" pitchFamily="2" charset="0"/>
              </a:rPr>
              <a:t> </a:t>
            </a:r>
            <a:r>
              <a:rPr lang="en-US" altLang="vi-VN" sz="3600" dirty="0" err="1">
                <a:latin typeface="VNI-Book" pitchFamily="2" charset="0"/>
              </a:rPr>
              <a:t>loõi</a:t>
            </a:r>
            <a:r>
              <a:rPr lang="en-US" altLang="vi-VN" sz="3600" dirty="0">
                <a:latin typeface="VNI-Book" pitchFamily="2" charset="0"/>
              </a:rPr>
              <a:t> </a:t>
            </a:r>
            <a:r>
              <a:rPr lang="en-US" altLang="vi-VN" sz="3600" dirty="0" err="1">
                <a:latin typeface="VNI-Book" pitchFamily="2" charset="0"/>
              </a:rPr>
              <a:t>goã</a:t>
            </a:r>
            <a:r>
              <a:rPr lang="en-US" altLang="vi-VN" sz="3600" dirty="0">
                <a:latin typeface="VNI-Book" pitchFamily="2" charset="0"/>
              </a:rPr>
              <a:t>.</a:t>
            </a:r>
          </a:p>
          <a:p>
            <a:pPr eaLnBrk="1" hangingPunct="1">
              <a:lnSpc>
                <a:spcPct val="90000"/>
              </a:lnSpc>
            </a:pPr>
            <a:r>
              <a:rPr lang="en-US" altLang="vi-VN" sz="3600" dirty="0">
                <a:latin typeface="VNI-Book" pitchFamily="2" charset="0"/>
              </a:rPr>
              <a:t> </a:t>
            </a:r>
            <a:r>
              <a:rPr lang="en-US" altLang="vi-VN" sz="3600" dirty="0" err="1">
                <a:latin typeface="VNI-Book" pitchFamily="2" charset="0"/>
              </a:rPr>
              <a:t>Duøng</a:t>
            </a:r>
            <a:r>
              <a:rPr lang="en-US" altLang="vi-VN" sz="3600" dirty="0">
                <a:latin typeface="VNI-Book" pitchFamily="2" charset="0"/>
              </a:rPr>
              <a:t> </a:t>
            </a:r>
            <a:r>
              <a:rPr lang="en-US" altLang="vi-VN" sz="3600" dirty="0" err="1">
                <a:latin typeface="VNI-Book" pitchFamily="2" charset="0"/>
              </a:rPr>
              <a:t>chaát</a:t>
            </a:r>
            <a:r>
              <a:rPr lang="en-US" altLang="vi-VN" sz="3600" dirty="0">
                <a:latin typeface="VNI-Book" pitchFamily="2" charset="0"/>
              </a:rPr>
              <a:t> </a:t>
            </a:r>
            <a:r>
              <a:rPr lang="en-US" altLang="vi-VN" sz="3600" dirty="0" err="1">
                <a:latin typeface="VNI-Book" pitchFamily="2" charset="0"/>
              </a:rPr>
              <a:t>ñoän</a:t>
            </a:r>
            <a:r>
              <a:rPr lang="en-US" altLang="vi-VN" sz="3600" dirty="0">
                <a:latin typeface="VNI-Book" pitchFamily="2" charset="0"/>
              </a:rPr>
              <a:t> </a:t>
            </a:r>
            <a:r>
              <a:rPr lang="en-US" altLang="vi-VN" sz="3600" dirty="0" err="1">
                <a:latin typeface="VNI-Book" pitchFamily="2" charset="0"/>
              </a:rPr>
              <a:t>baàu</a:t>
            </a:r>
            <a:r>
              <a:rPr lang="en-US" altLang="vi-VN" sz="3600" dirty="0">
                <a:latin typeface="VNI-Book" pitchFamily="2" charset="0"/>
              </a:rPr>
              <a:t> </a:t>
            </a:r>
            <a:r>
              <a:rPr lang="en-US" altLang="vi-VN" sz="3600" dirty="0" err="1">
                <a:latin typeface="VNI-Book" pitchFamily="2" charset="0"/>
              </a:rPr>
              <a:t>boù</a:t>
            </a:r>
            <a:r>
              <a:rPr lang="en-US" altLang="vi-VN" sz="3600" dirty="0">
                <a:latin typeface="VNI-Book" pitchFamily="2" charset="0"/>
              </a:rPr>
              <a:t> </a:t>
            </a:r>
            <a:r>
              <a:rPr lang="en-US" altLang="vi-VN" sz="3600" dirty="0" err="1">
                <a:latin typeface="VNI-Book" pitchFamily="2" charset="0"/>
              </a:rPr>
              <a:t>chaët</a:t>
            </a:r>
            <a:r>
              <a:rPr lang="en-US" altLang="vi-VN" sz="3600" dirty="0">
                <a:latin typeface="VNI-Book" pitchFamily="2" charset="0"/>
              </a:rPr>
              <a:t> </a:t>
            </a:r>
            <a:r>
              <a:rPr lang="en-US" altLang="vi-VN" sz="3600" dirty="0" err="1">
                <a:latin typeface="VNI-Book" pitchFamily="2" charset="0"/>
              </a:rPr>
              <a:t>nôi</a:t>
            </a:r>
            <a:r>
              <a:rPr lang="en-US" altLang="vi-VN" sz="3600" dirty="0">
                <a:latin typeface="VNI-Book" pitchFamily="2" charset="0"/>
              </a:rPr>
              <a:t> </a:t>
            </a:r>
            <a:r>
              <a:rPr lang="en-US" altLang="vi-VN" sz="3600" dirty="0" err="1">
                <a:latin typeface="VNI-Book" pitchFamily="2" charset="0"/>
              </a:rPr>
              <a:t>khoanh</a:t>
            </a:r>
            <a:r>
              <a:rPr lang="en-US" altLang="vi-VN" sz="3600" dirty="0">
                <a:latin typeface="VNI-Book" pitchFamily="2" charset="0"/>
              </a:rPr>
              <a:t>, </a:t>
            </a:r>
            <a:r>
              <a:rPr lang="en-US" altLang="vi-VN" sz="3600" dirty="0" err="1">
                <a:latin typeface="VNI-Book" pitchFamily="2" charset="0"/>
              </a:rPr>
              <a:t>baàu</a:t>
            </a:r>
            <a:r>
              <a:rPr lang="en-US" altLang="vi-VN" sz="3600" dirty="0">
                <a:latin typeface="VNI-Book" pitchFamily="2" charset="0"/>
              </a:rPr>
              <a:t> </a:t>
            </a:r>
            <a:r>
              <a:rPr lang="en-US" altLang="vi-VN" sz="3600" dirty="0" err="1">
                <a:latin typeface="VNI-Book" pitchFamily="2" charset="0"/>
              </a:rPr>
              <a:t>hình</a:t>
            </a:r>
            <a:r>
              <a:rPr lang="en-US" altLang="vi-VN" sz="3600" dirty="0">
                <a:latin typeface="VNI-Book" pitchFamily="2" charset="0"/>
              </a:rPr>
              <a:t> </a:t>
            </a:r>
            <a:r>
              <a:rPr lang="en-US" altLang="vi-VN" sz="3600" dirty="0" err="1">
                <a:latin typeface="VNI-Book" pitchFamily="2" charset="0"/>
              </a:rPr>
              <a:t>thoi</a:t>
            </a:r>
            <a:r>
              <a:rPr lang="en-US" altLang="vi-VN" sz="3600" dirty="0">
                <a:latin typeface="VNI-Book" pitchFamily="2" charset="0"/>
              </a:rPr>
              <a:t> </a:t>
            </a:r>
            <a:r>
              <a:rPr lang="en-US" altLang="vi-VN" sz="3600" dirty="0" err="1">
                <a:latin typeface="VNI-Book" pitchFamily="2" charset="0"/>
              </a:rPr>
              <a:t>daøi</a:t>
            </a:r>
            <a:r>
              <a:rPr lang="en-US" altLang="vi-VN" sz="3600" dirty="0">
                <a:latin typeface="VNI-Book" pitchFamily="2" charset="0"/>
              </a:rPr>
              <a:t> </a:t>
            </a:r>
            <a:r>
              <a:rPr lang="en-US" altLang="vi-VN" sz="3600" dirty="0" err="1">
                <a:latin typeface="VNI-Book" pitchFamily="2" charset="0"/>
              </a:rPr>
              <a:t>khoaûng</a:t>
            </a:r>
            <a:r>
              <a:rPr lang="en-US" altLang="vi-VN" sz="3600" dirty="0">
                <a:latin typeface="VNI-Book" pitchFamily="2" charset="0"/>
              </a:rPr>
              <a:t> 5cm.</a:t>
            </a:r>
          </a:p>
          <a:p>
            <a:pPr eaLnBrk="1" hangingPunct="1">
              <a:lnSpc>
                <a:spcPct val="90000"/>
              </a:lnSpc>
            </a:pPr>
            <a:r>
              <a:rPr lang="en-US" altLang="vi-VN" sz="3600" dirty="0" err="1">
                <a:latin typeface="VNI-Book" pitchFamily="2" charset="0"/>
              </a:rPr>
              <a:t>Duøng</a:t>
            </a:r>
            <a:r>
              <a:rPr lang="en-US" altLang="vi-VN" sz="3600" dirty="0">
                <a:latin typeface="VNI-Book" pitchFamily="2" charset="0"/>
              </a:rPr>
              <a:t> nylon </a:t>
            </a:r>
            <a:r>
              <a:rPr lang="en-US" altLang="vi-VN" sz="3600" dirty="0" err="1">
                <a:latin typeface="VNI-Book" pitchFamily="2" charset="0"/>
              </a:rPr>
              <a:t>trong</a:t>
            </a:r>
            <a:r>
              <a:rPr lang="en-US" altLang="vi-VN" sz="3600" dirty="0">
                <a:latin typeface="VNI-Book" pitchFamily="2" charset="0"/>
              </a:rPr>
              <a:t> </a:t>
            </a:r>
            <a:r>
              <a:rPr lang="en-US" altLang="vi-VN" sz="3600" dirty="0" err="1">
                <a:latin typeface="VNI-Book" pitchFamily="2" charset="0"/>
              </a:rPr>
              <a:t>bao</a:t>
            </a:r>
            <a:r>
              <a:rPr lang="en-US" altLang="vi-VN" sz="3600" dirty="0">
                <a:latin typeface="VNI-Book" pitchFamily="2" charset="0"/>
              </a:rPr>
              <a:t> </a:t>
            </a:r>
            <a:r>
              <a:rPr lang="en-US" altLang="vi-VN" sz="3600" dirty="0" err="1">
                <a:latin typeface="VNI-Book" pitchFamily="2" charset="0"/>
              </a:rPr>
              <a:t>beân</a:t>
            </a:r>
            <a:r>
              <a:rPr lang="en-US" altLang="vi-VN" sz="3600" dirty="0">
                <a:latin typeface="VNI-Book" pitchFamily="2" charset="0"/>
              </a:rPr>
              <a:t> </a:t>
            </a:r>
            <a:r>
              <a:rPr lang="en-US" altLang="vi-VN" sz="3600" dirty="0" err="1">
                <a:latin typeface="VNI-Book" pitchFamily="2" charset="0"/>
              </a:rPr>
              <a:t>ngoaøi</a:t>
            </a:r>
            <a:r>
              <a:rPr lang="en-US" altLang="vi-VN" sz="3600" dirty="0">
                <a:latin typeface="VNI-Book" pitchFamily="2" charset="0"/>
              </a:rPr>
              <a:t> </a:t>
            </a:r>
            <a:r>
              <a:rPr lang="en-US" altLang="vi-VN" sz="3600" dirty="0" err="1">
                <a:latin typeface="VNI-Book" pitchFamily="2" charset="0"/>
              </a:rPr>
              <a:t>baàu</a:t>
            </a:r>
            <a:r>
              <a:rPr lang="en-US" altLang="vi-VN" sz="3600" dirty="0">
                <a:latin typeface="VNI-Book" pitchFamily="2" charset="0"/>
              </a:rPr>
              <a:t> </a:t>
            </a:r>
            <a:r>
              <a:rPr lang="en-US" altLang="vi-VN" sz="3600" dirty="0" err="1">
                <a:latin typeface="VNI-Book" pitchFamily="2" charset="0"/>
              </a:rPr>
              <a:t>giöõ</a:t>
            </a:r>
            <a:r>
              <a:rPr lang="en-US" altLang="vi-VN" sz="3600" dirty="0">
                <a:latin typeface="VNI-Book" pitchFamily="2" charset="0"/>
              </a:rPr>
              <a:t> </a:t>
            </a:r>
            <a:r>
              <a:rPr lang="en-US" altLang="vi-VN" sz="3600" dirty="0" err="1">
                <a:latin typeface="VNI-Book" pitchFamily="2" charset="0"/>
              </a:rPr>
              <a:t>aåm</a:t>
            </a:r>
            <a:r>
              <a:rPr lang="en-US" altLang="vi-VN" sz="3600" dirty="0">
                <a:latin typeface="VNI-Book" pitchFamily="2" charset="0"/>
              </a:rPr>
              <a:t>.</a:t>
            </a:r>
          </a:p>
          <a:p>
            <a:pPr eaLnBrk="1" hangingPunct="1">
              <a:lnSpc>
                <a:spcPct val="90000"/>
              </a:lnSpc>
            </a:pPr>
            <a:r>
              <a:rPr lang="en-US" altLang="vi-VN" sz="3600" i="1" dirty="0" err="1">
                <a:solidFill>
                  <a:srgbClr val="0000CC"/>
                </a:solidFill>
                <a:latin typeface="VNI-Book" pitchFamily="2" charset="0"/>
              </a:rPr>
              <a:t>Aùp</a:t>
            </a:r>
            <a:r>
              <a:rPr lang="en-US" altLang="vi-VN" sz="3600" i="1" dirty="0">
                <a:solidFill>
                  <a:srgbClr val="0000CC"/>
                </a:solidFill>
                <a:latin typeface="VNI-Book" pitchFamily="2" charset="0"/>
              </a:rPr>
              <a:t> </a:t>
            </a:r>
            <a:r>
              <a:rPr lang="en-US" altLang="vi-VN" sz="3600" i="1" dirty="0" err="1">
                <a:solidFill>
                  <a:srgbClr val="0000CC"/>
                </a:solidFill>
                <a:latin typeface="VNI-Book" pitchFamily="2" charset="0"/>
              </a:rPr>
              <a:t>duïng</a:t>
            </a:r>
            <a:r>
              <a:rPr lang="en-US" altLang="vi-VN" sz="3600" dirty="0">
                <a:solidFill>
                  <a:schemeClr val="accent2"/>
                </a:solidFill>
                <a:latin typeface="VNI-Book" pitchFamily="2" charset="0"/>
              </a:rPr>
              <a:t>: </a:t>
            </a:r>
            <a:r>
              <a:rPr lang="en-US" altLang="vi-VN" sz="3600" dirty="0" err="1">
                <a:solidFill>
                  <a:schemeClr val="accent2"/>
                </a:solidFill>
                <a:latin typeface="Times New Roman" pitchFamily="18" charset="0"/>
                <a:cs typeface="Times New Roman" pitchFamily="18" charset="0"/>
              </a:rPr>
              <a:t>bưởi</a:t>
            </a:r>
            <a:r>
              <a:rPr lang="en-US" altLang="vi-VN" sz="3600" dirty="0">
                <a:solidFill>
                  <a:schemeClr val="accent2"/>
                </a:solidFill>
                <a:latin typeface="Times New Roman" pitchFamily="18" charset="0"/>
                <a:cs typeface="Times New Roman" pitchFamily="18" charset="0"/>
              </a:rPr>
              <a:t>, </a:t>
            </a:r>
            <a:r>
              <a:rPr lang="en-US" altLang="vi-VN" sz="3600" dirty="0" err="1">
                <a:solidFill>
                  <a:schemeClr val="accent2"/>
                </a:solidFill>
                <a:latin typeface="Times New Roman" pitchFamily="18" charset="0"/>
                <a:cs typeface="Times New Roman" pitchFamily="18" charset="0"/>
              </a:rPr>
              <a:t>mận</a:t>
            </a:r>
            <a:r>
              <a:rPr lang="en-US" altLang="vi-VN" sz="3600" dirty="0">
                <a:solidFill>
                  <a:schemeClr val="accent2"/>
                </a:solidFill>
                <a:latin typeface="Times New Roman" pitchFamily="18" charset="0"/>
                <a:cs typeface="Times New Roman" pitchFamily="18" charset="0"/>
              </a:rPr>
              <a:t>, </a:t>
            </a:r>
            <a:r>
              <a:rPr lang="en-US" altLang="vi-VN" sz="3600" dirty="0" err="1">
                <a:solidFill>
                  <a:schemeClr val="accent2"/>
                </a:solidFill>
                <a:latin typeface="Times New Roman" pitchFamily="18" charset="0"/>
                <a:cs typeface="Times New Roman" pitchFamily="18" charset="0"/>
              </a:rPr>
              <a:t>vải</a:t>
            </a:r>
            <a:r>
              <a:rPr lang="en-US" altLang="vi-VN" sz="3600" dirty="0">
                <a:solidFill>
                  <a:schemeClr val="accent2"/>
                </a:solidFill>
                <a:latin typeface="Times New Roman" pitchFamily="18" charset="0"/>
                <a:cs typeface="Times New Roman" pitchFamily="18" charset="0"/>
              </a:rPr>
              <a:t>, </a:t>
            </a:r>
            <a:r>
              <a:rPr lang="en-US" altLang="vi-VN" sz="3600" dirty="0" err="1">
                <a:solidFill>
                  <a:schemeClr val="accent2"/>
                </a:solidFill>
                <a:latin typeface="Times New Roman" pitchFamily="18" charset="0"/>
                <a:cs typeface="Times New Roman" pitchFamily="18" charset="0"/>
              </a:rPr>
              <a:t>nhãn</a:t>
            </a:r>
            <a:r>
              <a:rPr lang="en-US" altLang="vi-VN" sz="3600" dirty="0">
                <a:solidFill>
                  <a:schemeClr val="accent2"/>
                </a:solidFill>
                <a:latin typeface="Times New Roman" pitchFamily="18" charset="0"/>
                <a:cs typeface="Times New Roman" pitchFamily="18" charset="0"/>
              </a:rPr>
              <a:t>…</a:t>
            </a:r>
            <a:r>
              <a:rPr lang="en-US" altLang="vi-VN" sz="3600" dirty="0" err="1">
                <a:solidFill>
                  <a:schemeClr val="accent2"/>
                </a:solidFill>
                <a:latin typeface="Times New Roman" pitchFamily="18" charset="0"/>
                <a:cs typeface="Times New Roman" pitchFamily="18" charset="0"/>
              </a:rPr>
              <a:t>vv</a:t>
            </a:r>
            <a:endParaRPr lang="en-US" altLang="vi-VN" sz="3600" dirty="0">
              <a:latin typeface="Times New Roman" pitchFamily="18" charset="0"/>
              <a:cs typeface="Times New Roman" pitchFamily="18" charset="0"/>
            </a:endParaRPr>
          </a:p>
        </p:txBody>
      </p:sp>
      <p:sp>
        <p:nvSpPr>
          <p:cNvPr id="4" name="Rectangle 7"/>
          <p:cNvSpPr>
            <a:spLocks noChangeArrowheads="1"/>
          </p:cNvSpPr>
          <p:nvPr/>
        </p:nvSpPr>
        <p:spPr bwMode="auto">
          <a:xfrm>
            <a:off x="9099" y="0"/>
            <a:ext cx="8080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5400" dirty="0">
                <a:effectLst>
                  <a:outerShdw blurRad="38100" dist="38100" dir="2700000" algn="tl">
                    <a:srgbClr val="FFFFFF"/>
                  </a:outerShdw>
                </a:effectLst>
                <a:latin typeface="Arial" charset="0"/>
                <a:cs typeface="Arial"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2000"/>
                                        <p:tgtEl>
                                          <p:spTgt spid="17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17412"/>
                                        </p:tgtEl>
                                      </p:cBhvr>
                                    </p:animEffect>
                                    <p:set>
                                      <p:cBhvr>
                                        <p:cTn id="12" dur="1" fill="hold">
                                          <p:stCondLst>
                                            <p:cond delay="1999"/>
                                          </p:stCondLst>
                                        </p:cTn>
                                        <p:tgtEl>
                                          <p:spTgt spid="1741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7414">
                                            <p:txEl>
                                              <p:pRg st="0" end="0"/>
                                            </p:txEl>
                                          </p:spTgt>
                                        </p:tgtEl>
                                        <p:attrNameLst>
                                          <p:attrName>style.visibility</p:attrName>
                                        </p:attrNameLst>
                                      </p:cBhvr>
                                      <p:to>
                                        <p:strVal val="visible"/>
                                      </p:to>
                                    </p:set>
                                    <p:animEffect transition="in" filter="fade">
                                      <p:cBhvr>
                                        <p:cTn id="15" dur="500"/>
                                        <p:tgtEl>
                                          <p:spTgt spid="1741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414">
                                            <p:txEl>
                                              <p:pRg st="1" end="1"/>
                                            </p:txEl>
                                          </p:spTgt>
                                        </p:tgtEl>
                                        <p:attrNameLst>
                                          <p:attrName>style.visibility</p:attrName>
                                        </p:attrNameLst>
                                      </p:cBhvr>
                                      <p:to>
                                        <p:strVal val="visible"/>
                                      </p:to>
                                    </p:set>
                                    <p:animEffect transition="in" filter="fade">
                                      <p:cBhvr>
                                        <p:cTn id="18" dur="500"/>
                                        <p:tgtEl>
                                          <p:spTgt spid="17414">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414">
                                            <p:txEl>
                                              <p:pRg st="2" end="2"/>
                                            </p:txEl>
                                          </p:spTgt>
                                        </p:tgtEl>
                                        <p:attrNameLst>
                                          <p:attrName>style.visibility</p:attrName>
                                        </p:attrNameLst>
                                      </p:cBhvr>
                                      <p:to>
                                        <p:strVal val="visible"/>
                                      </p:to>
                                    </p:set>
                                    <p:animEffect transition="in" filter="fade">
                                      <p:cBhvr>
                                        <p:cTn id="21" dur="500"/>
                                        <p:tgtEl>
                                          <p:spTgt spid="17414">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414">
                                            <p:txEl>
                                              <p:pRg st="3" end="3"/>
                                            </p:txEl>
                                          </p:spTgt>
                                        </p:tgtEl>
                                        <p:attrNameLst>
                                          <p:attrName>style.visibility</p:attrName>
                                        </p:attrNameLst>
                                      </p:cBhvr>
                                      <p:to>
                                        <p:strVal val="visible"/>
                                      </p:to>
                                    </p:set>
                                    <p:animEffect transition="in" filter="fade">
                                      <p:cBhvr>
                                        <p:cTn id="24" dur="500"/>
                                        <p:tgtEl>
                                          <p:spTgt spid="17414">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414">
                                            <p:txEl>
                                              <p:pRg st="4" end="4"/>
                                            </p:txEl>
                                          </p:spTgt>
                                        </p:tgtEl>
                                        <p:attrNameLst>
                                          <p:attrName>style.visibility</p:attrName>
                                        </p:attrNameLst>
                                      </p:cBhvr>
                                      <p:to>
                                        <p:strVal val="visible"/>
                                      </p:to>
                                    </p:set>
                                    <p:animEffect transition="in" filter="fade">
                                      <p:cBhvr>
                                        <p:cTn id="27" dur="500"/>
                                        <p:tgtEl>
                                          <p:spTgt spid="17414">
                                            <p:txEl>
                                              <p:pRg st="4" end="4"/>
                                            </p:txEl>
                                          </p:spTgt>
                                        </p:tgtEl>
                                      </p:cBhvr>
                                    </p:animEffect>
                                  </p:childTnLst>
                                </p:cTn>
                              </p:par>
                              <p:par>
                                <p:cTn id="28" presetID="8" presetClass="entr" presetSubtype="16"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Effect transition="in" filter="diamond(in)">
                                      <p:cBhvr>
                                        <p:cTn id="30" dur="2000"/>
                                        <p:tgtEl>
                                          <p:spTgt spid="4"/>
                                        </p:tgtEl>
                                      </p:cBhvr>
                                    </p:animEffect>
                                  </p:childTnLst>
                                </p:cTn>
                              </p:par>
                              <p:par>
                                <p:cTn id="31" presetID="36" presetClass="emph" presetSubtype="0" repeatCount="indefinite" fill="hold" grpId="1" nodeType="withEffect">
                                  <p:stCondLst>
                                    <p:cond delay="0"/>
                                  </p:stCondLst>
                                  <p:iterate type="lt">
                                    <p:tmPct val="10000"/>
                                  </p:iterate>
                                  <p:childTnLst>
                                    <p:animScale>
                                      <p:cBhvr>
                                        <p:cTn id="32" dur="500" autoRev="1" fill="hold">
                                          <p:stCondLst>
                                            <p:cond delay="0"/>
                                          </p:stCondLst>
                                        </p:cTn>
                                        <p:tgtEl>
                                          <p:spTgt spid="4"/>
                                        </p:tgtEl>
                                      </p:cBhvr>
                                      <p:to x="80000" y="100000"/>
                                    </p:animScale>
                                    <p:anim by="(#ppt_w*0.10)" calcmode="lin" valueType="num">
                                      <p:cBhvr>
                                        <p:cTn id="33" dur="500" autoRev="1" fill="hold">
                                          <p:stCondLst>
                                            <p:cond delay="0"/>
                                          </p:stCondLst>
                                        </p:cTn>
                                        <p:tgtEl>
                                          <p:spTgt spid="4"/>
                                        </p:tgtEl>
                                        <p:attrNameLst>
                                          <p:attrName>ppt_x</p:attrName>
                                        </p:attrNameLst>
                                      </p:cBhvr>
                                    </p:anim>
                                    <p:anim by="(-#ppt_w*0.10)" calcmode="lin" valueType="num">
                                      <p:cBhvr>
                                        <p:cTn id="34" dur="500" autoRev="1" fill="hold">
                                          <p:stCondLst>
                                            <p:cond delay="0"/>
                                          </p:stCondLst>
                                        </p:cTn>
                                        <p:tgtEl>
                                          <p:spTgt spid="4"/>
                                        </p:tgtEl>
                                        <p:attrNameLst>
                                          <p:attrName>ppt_y</p:attrName>
                                        </p:attrNameLst>
                                      </p:cBhvr>
                                    </p:anim>
                                    <p:animRot by="-480000">
                                      <p:cBhvr>
                                        <p:cTn id="35" dur="500"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3429000" y="1600200"/>
            <a:ext cx="5562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 typeface="Wingdings" pitchFamily="2" charset="2"/>
              <a:buNone/>
            </a:pPr>
            <a:endParaRPr lang="en-US" sz="2000">
              <a:solidFill>
                <a:schemeClr val="accent2"/>
              </a:solidFill>
            </a:endParaRPr>
          </a:p>
        </p:txBody>
      </p:sp>
      <p:sp>
        <p:nvSpPr>
          <p:cNvPr id="24582" name="Text Box 6"/>
          <p:cNvSpPr txBox="1">
            <a:spLocks noChangeArrowheads="1"/>
          </p:cNvSpPr>
          <p:nvPr/>
        </p:nvSpPr>
        <p:spPr bwMode="auto">
          <a:xfrm>
            <a:off x="-33404" y="-1726"/>
            <a:ext cx="917740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b="1" dirty="0" err="1">
                <a:latin typeface="Times New Roman" pitchFamily="18" charset="0"/>
                <a:cs typeface="Times New Roman" pitchFamily="18" charset="0"/>
              </a:rPr>
              <a:t>Ngoài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còn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biết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tính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khác</a:t>
            </a:r>
            <a:r>
              <a:rPr lang="en-US" sz="3600" b="1" dirty="0">
                <a:latin typeface="Times New Roman" pitchFamily="18" charset="0"/>
                <a:cs typeface="Times New Roman" pitchFamily="18" charset="0"/>
              </a:rPr>
              <a:t>?</a:t>
            </a:r>
          </a:p>
        </p:txBody>
      </p:sp>
      <p:sp>
        <p:nvSpPr>
          <p:cNvPr id="7" name="Text Box 6"/>
          <p:cNvSpPr txBox="1">
            <a:spLocks noChangeArrowheads="1"/>
          </p:cNvSpPr>
          <p:nvPr/>
        </p:nvSpPr>
        <p:spPr bwMode="auto">
          <a:xfrm>
            <a:off x="-33404" y="1715869"/>
            <a:ext cx="4148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Nuôi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mô</a:t>
            </a:r>
            <a:endParaRPr lang="en-US" sz="3600" b="1" dirty="0">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20937045"/>
              </p:ext>
            </p:extLst>
          </p:nvPr>
        </p:nvGraphicFramePr>
        <p:xfrm>
          <a:off x="3428999" y="1295400"/>
          <a:ext cx="5714999" cy="5562600"/>
        </p:xfrm>
        <a:graphic>
          <a:graphicData uri="http://schemas.openxmlformats.org/drawingml/2006/table">
            <a:tbl>
              <a:tblPr/>
              <a:tblGrid>
                <a:gridCol w="2819401">
                  <a:extLst>
                    <a:ext uri="{9D8B030D-6E8A-4147-A177-3AD203B41FA5}">
                      <a16:colId xmlns:a16="http://schemas.microsoft.com/office/drawing/2014/main" val="20000"/>
                    </a:ext>
                  </a:extLst>
                </a:gridCol>
                <a:gridCol w="2895598">
                  <a:extLst>
                    <a:ext uri="{9D8B030D-6E8A-4147-A177-3AD203B41FA5}">
                      <a16:colId xmlns:a16="http://schemas.microsoft.com/office/drawing/2014/main" val="20001"/>
                    </a:ext>
                  </a:extLst>
                </a:gridCol>
              </a:tblGrid>
              <a:tr h="5562600">
                <a:tc>
                  <a:txBody>
                    <a:bodyPr/>
                    <a:lstStyle/>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lgn="ctr">
                        <a:spcBef>
                          <a:spcPts val="0"/>
                        </a:spcBef>
                        <a:spcAft>
                          <a:spcPts val="0"/>
                        </a:spcAft>
                      </a:pPr>
                      <a:br>
                        <a:rPr lang="en-US" sz="2000" kern="100" dirty="0">
                          <a:latin typeface="Times New Roman"/>
                          <a:ea typeface="SimSun"/>
                          <a:cs typeface="Times New Roman"/>
                        </a:rPr>
                      </a:br>
                      <a:r>
                        <a:rPr lang="en-US" sz="4000" kern="100" dirty="0" err="1">
                          <a:latin typeface="Times New Roman"/>
                          <a:ea typeface="SimSun"/>
                          <a:cs typeface="Times New Roman"/>
                        </a:rPr>
                        <a:t>Nuôi</a:t>
                      </a:r>
                      <a:r>
                        <a:rPr lang="en-US" sz="4000" kern="100" dirty="0">
                          <a:latin typeface="Times New Roman"/>
                          <a:ea typeface="SimSun"/>
                          <a:cs typeface="Times New Roman"/>
                        </a:rPr>
                        <a:t> </a:t>
                      </a:r>
                      <a:r>
                        <a:rPr lang="en-US" sz="4000" kern="100" dirty="0" err="1">
                          <a:latin typeface="Times New Roman"/>
                          <a:ea typeface="SimSun"/>
                          <a:cs typeface="Times New Roman"/>
                        </a:rPr>
                        <a:t>cấy</a:t>
                      </a:r>
                      <a:r>
                        <a:rPr lang="en-US" sz="4000" kern="100" dirty="0">
                          <a:latin typeface="Times New Roman"/>
                          <a:ea typeface="SimSun"/>
                          <a:cs typeface="Times New Roman"/>
                        </a:rPr>
                        <a:t> </a:t>
                      </a:r>
                      <a:r>
                        <a:rPr lang="en-US" sz="4000" kern="100" dirty="0" err="1">
                          <a:latin typeface="Times New Roman"/>
                          <a:ea typeface="SimSun"/>
                          <a:cs typeface="Times New Roman"/>
                        </a:rPr>
                        <a:t>mắt</a:t>
                      </a:r>
                      <a:r>
                        <a:rPr lang="en-US" sz="4000" kern="100" dirty="0">
                          <a:latin typeface="Times New Roman"/>
                          <a:ea typeface="SimSun"/>
                          <a:cs typeface="Times New Roman"/>
                        </a:rPr>
                        <a:t> </a:t>
                      </a:r>
                      <a:r>
                        <a:rPr lang="en-US" sz="4000" kern="100" dirty="0" err="1">
                          <a:latin typeface="Times New Roman"/>
                          <a:ea typeface="SimSun"/>
                          <a:cs typeface="Times New Roman"/>
                        </a:rPr>
                        <a:t>cây</a:t>
                      </a:r>
                      <a:br>
                        <a:rPr lang="en-US" sz="4000" kern="100" dirty="0">
                          <a:latin typeface="Times New Roman"/>
                          <a:ea typeface="SimSun"/>
                          <a:cs typeface="Times New Roman"/>
                        </a:rPr>
                      </a:br>
                      <a:r>
                        <a:rPr lang="en-US" sz="4000" i="1" kern="100" dirty="0" err="1">
                          <a:latin typeface="Times New Roman"/>
                          <a:ea typeface="SimSun"/>
                          <a:cs typeface="Times New Roman"/>
                        </a:rPr>
                        <a:t>Phaius</a:t>
                      </a:r>
                      <a:r>
                        <a:rPr lang="en-US" sz="4000" i="1" kern="100" dirty="0">
                          <a:latin typeface="Times New Roman"/>
                          <a:ea typeface="SimSun"/>
                          <a:cs typeface="Times New Roman"/>
                        </a:rPr>
                        <a:t> </a:t>
                      </a:r>
                      <a:r>
                        <a:rPr lang="en-US" sz="4000" i="1" kern="100" dirty="0" err="1">
                          <a:latin typeface="Times New Roman"/>
                          <a:ea typeface="SimSun"/>
                          <a:cs typeface="Times New Roman"/>
                        </a:rPr>
                        <a:t>tankervilleae</a:t>
                      </a:r>
                      <a:endParaRPr lang="en-US" sz="4000" kern="100" dirty="0">
                        <a:latin typeface="Times New Roman"/>
                        <a:ea typeface="SimSu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spcBef>
                          <a:spcPts val="0"/>
                        </a:spcBef>
                        <a:spcAft>
                          <a:spcPts val="0"/>
                        </a:spcAft>
                      </a:pPr>
                      <a:endParaRPr lang="en-US" sz="2000" kern="100" dirty="0">
                        <a:latin typeface="Times New Roman"/>
                        <a:ea typeface="SimSun"/>
                        <a:cs typeface="Times New Roman"/>
                      </a:endParaRPr>
                    </a:p>
                    <a:p>
                      <a:pPr marL="0" marR="0" algn="ctr">
                        <a:spcBef>
                          <a:spcPts val="0"/>
                        </a:spcBef>
                        <a:spcAft>
                          <a:spcPts val="0"/>
                        </a:spcAft>
                      </a:pPr>
                      <a:br>
                        <a:rPr lang="en-US" sz="2000" kern="100" dirty="0">
                          <a:latin typeface="Times New Roman"/>
                          <a:ea typeface="SimSun"/>
                          <a:cs typeface="Times New Roman"/>
                        </a:rPr>
                      </a:br>
                      <a:r>
                        <a:rPr lang="en-US" sz="4000" kern="100" dirty="0" err="1">
                          <a:latin typeface="Times New Roman"/>
                          <a:ea typeface="SimSun"/>
                          <a:cs typeface="Times New Roman"/>
                        </a:rPr>
                        <a:t>Cây</a:t>
                      </a:r>
                      <a:r>
                        <a:rPr lang="en-US" sz="4000" kern="100" dirty="0">
                          <a:latin typeface="Times New Roman"/>
                          <a:ea typeface="SimSun"/>
                          <a:cs typeface="Times New Roman"/>
                        </a:rPr>
                        <a:t> con </a:t>
                      </a:r>
                      <a:r>
                        <a:rPr lang="en-US" sz="4000" kern="100" dirty="0" err="1">
                          <a:latin typeface="Times New Roman"/>
                          <a:ea typeface="SimSun"/>
                          <a:cs typeface="Times New Roman"/>
                        </a:rPr>
                        <a:t>từ</a:t>
                      </a:r>
                      <a:r>
                        <a:rPr lang="en-US" sz="4000" kern="100" dirty="0">
                          <a:latin typeface="Times New Roman"/>
                          <a:ea typeface="SimSun"/>
                          <a:cs typeface="Times New Roman"/>
                        </a:rPr>
                        <a:t> </a:t>
                      </a:r>
                      <a:r>
                        <a:rPr lang="en-US" sz="4000" kern="100" dirty="0" err="1">
                          <a:latin typeface="Times New Roman"/>
                          <a:ea typeface="SimSun"/>
                          <a:cs typeface="Times New Roman"/>
                        </a:rPr>
                        <a:t>một</a:t>
                      </a:r>
                      <a:r>
                        <a:rPr lang="en-US" sz="4000" kern="100" dirty="0">
                          <a:latin typeface="Times New Roman"/>
                          <a:ea typeface="SimSun"/>
                          <a:cs typeface="Times New Roman"/>
                        </a:rPr>
                        <a:t> </a:t>
                      </a:r>
                      <a:r>
                        <a:rPr lang="en-US" sz="4000" kern="100" dirty="0" err="1">
                          <a:latin typeface="Times New Roman"/>
                          <a:ea typeface="SimSun"/>
                          <a:cs typeface="Times New Roman"/>
                        </a:rPr>
                        <a:t>mắt</a:t>
                      </a:r>
                      <a:r>
                        <a:rPr lang="en-US" sz="4000" kern="100" dirty="0">
                          <a:latin typeface="Times New Roman"/>
                          <a:ea typeface="SimSun"/>
                          <a:cs typeface="Times New Roman"/>
                        </a:rPr>
                        <a:t> </a:t>
                      </a:r>
                      <a:r>
                        <a:rPr lang="en-US" sz="4000" kern="100" dirty="0" err="1">
                          <a:latin typeface="Times New Roman"/>
                          <a:ea typeface="SimSun"/>
                          <a:cs typeface="Times New Roman"/>
                        </a:rPr>
                        <a:t>cây</a:t>
                      </a:r>
                      <a:br>
                        <a:rPr lang="en-US" sz="4000" kern="100" dirty="0">
                          <a:latin typeface="Times New Roman"/>
                          <a:ea typeface="SimSun"/>
                          <a:cs typeface="Times New Roman"/>
                        </a:rPr>
                      </a:br>
                      <a:r>
                        <a:rPr lang="en-US" sz="4000" i="1" kern="100" dirty="0" err="1">
                          <a:latin typeface="Times New Roman"/>
                          <a:ea typeface="SimSun"/>
                          <a:cs typeface="Times New Roman"/>
                        </a:rPr>
                        <a:t>Phalaenopsis</a:t>
                      </a:r>
                      <a:r>
                        <a:rPr lang="en-US" sz="4000" i="1" kern="100" dirty="0">
                          <a:latin typeface="Times New Roman"/>
                          <a:ea typeface="SimSun"/>
                          <a:cs typeface="Times New Roman"/>
                        </a:rPr>
                        <a:t> </a:t>
                      </a:r>
                      <a:r>
                        <a:rPr lang="en-US" sz="4000" i="1" kern="100" dirty="0" err="1">
                          <a:latin typeface="Times New Roman"/>
                          <a:ea typeface="SimSun"/>
                          <a:cs typeface="Times New Roman"/>
                        </a:rPr>
                        <a:t>equestris</a:t>
                      </a:r>
                      <a:endParaRPr lang="en-US" sz="4000" kern="100" dirty="0">
                        <a:latin typeface="Times New Roman"/>
                        <a:ea typeface="SimSu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24584" name="Picture 8" descr="http://www.hoalanvietnam.org/Tai_Lieu/CachGiamCanh_15.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444658" y="1334868"/>
            <a:ext cx="2765642" cy="270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http://www.hoalanvietnam.org/Tai_Lieu/CachGiamCanh_16.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223869" y="1295400"/>
            <a:ext cx="2920129" cy="274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0" y="2858869"/>
            <a:ext cx="365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Hom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rễ</a:t>
            </a:r>
            <a:endParaRPr lang="en-US" sz="3600" b="1" dirty="0">
              <a:latin typeface="Times New Roman" pitchFamily="18" charset="0"/>
              <a:cs typeface="Times New Roman" pitchFamily="18" charset="0"/>
            </a:endParaRPr>
          </a:p>
        </p:txBody>
      </p:sp>
      <p:sp>
        <p:nvSpPr>
          <p:cNvPr id="13" name="Text Box 6"/>
          <p:cNvSpPr txBox="1">
            <a:spLocks noChangeArrowheads="1"/>
          </p:cNvSpPr>
          <p:nvPr/>
        </p:nvSpPr>
        <p:spPr bwMode="auto">
          <a:xfrm>
            <a:off x="76200" y="2325469"/>
            <a:ext cx="365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3600" b="1" dirty="0">
                <a:latin typeface="Times New Roman" pitchFamily="18" charset="0"/>
                <a:cs typeface="Times New Roman" pitchFamily="18" charset="0"/>
              </a:rPr>
              <a:t>-</a:t>
            </a:r>
            <a:r>
              <a:rPr lang="en-US" sz="3600" b="1" dirty="0" err="1">
                <a:latin typeface="Times New Roman" pitchFamily="18" charset="0"/>
                <a:cs typeface="Times New Roman" pitchFamily="18" charset="0"/>
              </a:rPr>
              <a:t>Tách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chồi</a:t>
            </a:r>
            <a:endParaRPr lang="en-US" sz="3600" b="1" dirty="0">
              <a:latin typeface="Times New Roman" pitchFamily="18" charset="0"/>
              <a:cs typeface="Times New Roman" pitchFamily="18" charset="0"/>
            </a:endParaRPr>
          </a:p>
        </p:txBody>
      </p:sp>
      <p:sp>
        <p:nvSpPr>
          <p:cNvPr id="15" name="Text Box 6"/>
          <p:cNvSpPr txBox="1">
            <a:spLocks noChangeArrowheads="1"/>
          </p:cNvSpPr>
          <p:nvPr/>
        </p:nvSpPr>
        <p:spPr bwMode="auto">
          <a:xfrm>
            <a:off x="-33404" y="3441680"/>
            <a:ext cx="3352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thường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dụng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724939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iterate type="wd">
                                    <p:tmPct val="10000"/>
                                  </p:iterate>
                                  <p:childTnLst>
                                    <p:set>
                                      <p:cBhvr>
                                        <p:cTn id="6" dur="1" fill="hold">
                                          <p:stCondLst>
                                            <p:cond delay="0"/>
                                          </p:stCondLst>
                                        </p:cTn>
                                        <p:tgtEl>
                                          <p:spTgt spid="24582"/>
                                        </p:tgtEl>
                                        <p:attrNameLst>
                                          <p:attrName>style.visibility</p:attrName>
                                        </p:attrNameLst>
                                      </p:cBhvr>
                                      <p:to>
                                        <p:strVal val="visible"/>
                                      </p:to>
                                    </p:set>
                                    <p:anim calcmode="lin" valueType="num">
                                      <p:cBhvr additive="base">
                                        <p:cTn id="7" dur="500" fill="hold"/>
                                        <p:tgtEl>
                                          <p:spTgt spid="24582"/>
                                        </p:tgtEl>
                                        <p:attrNameLst>
                                          <p:attrName>ppt_x</p:attrName>
                                        </p:attrNameLst>
                                      </p:cBhvr>
                                      <p:tavLst>
                                        <p:tav tm="0">
                                          <p:val>
                                            <p:strVal val="1+#ppt_w/2"/>
                                          </p:val>
                                        </p:tav>
                                        <p:tav tm="100000">
                                          <p:val>
                                            <p:strVal val="#ppt_x"/>
                                          </p:val>
                                        </p:tav>
                                      </p:tavLst>
                                    </p:anim>
                                    <p:anim calcmode="lin" valueType="num">
                                      <p:cBhvr additive="base">
                                        <p:cTn id="8" dur="500" fill="hold"/>
                                        <p:tgtEl>
                                          <p:spTgt spid="2458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2"/>
                                        </p:tgtEl>
                                        <p:attrNameLst>
                                          <p:attrName>ppt_c</p:attrName>
                                        </p:attrNameLst>
                                      </p:cBhvr>
                                      <p:to>
                                        <a:srgbClr val="FF00FF"/>
                                      </p:to>
                                    </p:animClr>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650"/>
                            </p:stCondLst>
                            <p:childTnLst>
                              <p:par>
                                <p:cTn id="16" presetID="8"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par>
                          <p:cTn id="19" fill="hold" nodeType="afterGroup">
                            <p:stCondLst>
                              <p:cond delay="2650"/>
                            </p:stCondLst>
                            <p:childTnLst>
                              <p:par>
                                <p:cTn id="20" presetID="8" presetClass="entr" presetSubtype="16" fill="hold" nodeType="afterEffect">
                                  <p:stCondLst>
                                    <p:cond delay="0"/>
                                  </p:stCondLst>
                                  <p:childTnLst>
                                    <p:set>
                                      <p:cBhvr>
                                        <p:cTn id="21" dur="1" fill="hold">
                                          <p:stCondLst>
                                            <p:cond delay="0"/>
                                          </p:stCondLst>
                                        </p:cTn>
                                        <p:tgtEl>
                                          <p:spTgt spid="24584"/>
                                        </p:tgtEl>
                                        <p:attrNameLst>
                                          <p:attrName>style.visibility</p:attrName>
                                        </p:attrNameLst>
                                      </p:cBhvr>
                                      <p:to>
                                        <p:strVal val="visible"/>
                                      </p:to>
                                    </p:set>
                                    <p:animEffect transition="in" filter="diamond(in)">
                                      <p:cBhvr>
                                        <p:cTn id="22" dur="2000"/>
                                        <p:tgtEl>
                                          <p:spTgt spid="2458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3" fill="hold" nodeType="afterGroup">
                            <p:stCondLst>
                              <p:cond delay="4650"/>
                            </p:stCondLst>
                            <p:childTnLst>
                              <p:par>
                                <p:cTn id="24" presetID="8" presetClass="entr" presetSubtype="16" fill="hold" nodeType="afterEffect">
                                  <p:stCondLst>
                                    <p:cond delay="0"/>
                                  </p:stCondLst>
                                  <p:childTnLst>
                                    <p:set>
                                      <p:cBhvr>
                                        <p:cTn id="25" dur="1" fill="hold">
                                          <p:stCondLst>
                                            <p:cond delay="0"/>
                                          </p:stCondLst>
                                        </p:cTn>
                                        <p:tgtEl>
                                          <p:spTgt spid="24583"/>
                                        </p:tgtEl>
                                        <p:attrNameLst>
                                          <p:attrName>style.visibility</p:attrName>
                                        </p:attrNameLst>
                                      </p:cBhvr>
                                      <p:to>
                                        <p:strVal val="visible"/>
                                      </p:to>
                                    </p:set>
                                    <p:animEffect transition="in" filter="diamond(in)">
                                      <p:cBhvr>
                                        <p:cTn id="26" dur="2000"/>
                                        <p:tgtEl>
                                          <p:spTgt spid="2458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iterate type="wd">
                                    <p:tmPct val="10000"/>
                                  </p:iterate>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iterate type="wd">
                                    <p:tmPct val="10000"/>
                                  </p:iterate>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5"/>
                                        </p:tgtEl>
                                        <p:attrNameLst>
                                          <p:attrName>ppt_c</p:attrName>
                                        </p:attrNameLst>
                                      </p:cBhvr>
                                      <p:to>
                                        <a:srgbClr val="FF00FF"/>
                                      </p:to>
                                    </p:animClr>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7" grpId="0"/>
      <p:bldP spid="12"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2359" y="0"/>
            <a:ext cx="8229600" cy="1143000"/>
          </a:xfrm>
        </p:spPr>
        <p:txBody>
          <a:bodyPr/>
          <a:lstStyle/>
          <a:p>
            <a:pPr eaLnBrk="1" hangingPunct="1">
              <a:defRPr/>
            </a:pPr>
            <a:r>
              <a:rPr lang="en-US" sz="4000" b="1" dirty="0">
                <a:solidFill>
                  <a:srgbClr val="FF3300"/>
                </a:solidFill>
                <a:effectLst>
                  <a:outerShdw blurRad="38100" dist="38100" dir="2700000" algn="tl">
                    <a:srgbClr val="000000"/>
                  </a:outerShdw>
                </a:effectLst>
                <a:latin typeface="VNI-Times" pitchFamily="2" charset="0"/>
              </a:rPr>
              <a:t>II. </a:t>
            </a:r>
            <a:r>
              <a:rPr lang="en-US" sz="4000" b="1" dirty="0" err="1">
                <a:solidFill>
                  <a:srgbClr val="FF3300"/>
                </a:solidFill>
                <a:effectLst>
                  <a:outerShdw blurRad="38100" dist="38100" dir="2700000" algn="tl">
                    <a:srgbClr val="000000"/>
                  </a:outerShdw>
                </a:effectLst>
                <a:latin typeface="VNI-Times" pitchFamily="2" charset="0"/>
              </a:rPr>
              <a:t>Baûo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quaûn</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haït</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gioáng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caây</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troàng</a:t>
            </a:r>
            <a:endParaRPr lang="en-US" sz="4000" b="1" dirty="0">
              <a:solidFill>
                <a:srgbClr val="FF3300"/>
              </a:solidFill>
              <a:effectLst>
                <a:outerShdw blurRad="38100" dist="38100" dir="2700000" algn="tl">
                  <a:srgbClr val="000000"/>
                </a:outerShdw>
              </a:effectLst>
              <a:latin typeface="VNI-Times" pitchFamily="2" charset="0"/>
            </a:endParaRPr>
          </a:p>
        </p:txBody>
      </p:sp>
      <p:sp>
        <p:nvSpPr>
          <p:cNvPr id="18437" name="AutoShape 5"/>
          <p:cNvSpPr>
            <a:spLocks noChangeArrowheads="1"/>
          </p:cNvSpPr>
          <p:nvPr/>
        </p:nvSpPr>
        <p:spPr bwMode="auto">
          <a:xfrm>
            <a:off x="-16099" y="1295400"/>
            <a:ext cx="9144000" cy="3352800"/>
          </a:xfrm>
          <a:prstGeom prst="wedgeEllipseCallout">
            <a:avLst>
              <a:gd name="adj1" fmla="val -36361"/>
              <a:gd name="adj2" fmla="val 7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vi-VN" sz="4400" dirty="0" err="1">
                <a:solidFill>
                  <a:srgbClr val="FF0000"/>
                </a:solidFill>
                <a:latin typeface="Times New Roman" pitchFamily="18" charset="0"/>
                <a:cs typeface="Times New Roman" pitchFamily="18" charset="0"/>
              </a:rPr>
              <a:t>Muốn</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bảo</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quản</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tốt</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hạt</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giống</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cần</a:t>
            </a:r>
            <a:r>
              <a:rPr lang="en-US" altLang="vi-VN" sz="4400" dirty="0">
                <a:solidFill>
                  <a:srgbClr val="FF0000"/>
                </a:solidFill>
                <a:latin typeface="Times New Roman" pitchFamily="18" charset="0"/>
                <a:cs typeface="Times New Roman" pitchFamily="18" charset="0"/>
              </a:rPr>
              <a:t> </a:t>
            </a:r>
            <a:r>
              <a:rPr lang="vi-VN" altLang="vi-VN" sz="4400" dirty="0">
                <a:solidFill>
                  <a:srgbClr val="FF0000"/>
                </a:solidFill>
                <a:latin typeface="Times New Roman" pitchFamily="18" charset="0"/>
                <a:cs typeface="Times New Roman" pitchFamily="18" charset="0"/>
              </a:rPr>
              <a:t>đảm</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bảo</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các</a:t>
            </a:r>
            <a:r>
              <a:rPr lang="en-US" altLang="vi-VN" sz="4400" dirty="0">
                <a:solidFill>
                  <a:srgbClr val="FF0000"/>
                </a:solidFill>
                <a:latin typeface="Times New Roman" pitchFamily="18" charset="0"/>
                <a:cs typeface="Times New Roman" pitchFamily="18" charset="0"/>
              </a:rPr>
              <a:t> </a:t>
            </a:r>
            <a:r>
              <a:rPr lang="vi-VN" altLang="vi-VN" sz="4400" dirty="0">
                <a:solidFill>
                  <a:srgbClr val="FF0000"/>
                </a:solidFill>
                <a:latin typeface="Times New Roman" pitchFamily="18" charset="0"/>
                <a:cs typeface="Times New Roman" pitchFamily="18" charset="0"/>
              </a:rPr>
              <a:t>đ</a:t>
            </a:r>
            <a:r>
              <a:rPr lang="en-US" altLang="vi-VN" sz="4400" dirty="0" err="1">
                <a:solidFill>
                  <a:srgbClr val="FF0000"/>
                </a:solidFill>
                <a:latin typeface="Times New Roman" pitchFamily="18" charset="0"/>
                <a:cs typeface="Times New Roman" pitchFamily="18" charset="0"/>
              </a:rPr>
              <a:t>iều</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kiện</a:t>
            </a:r>
            <a:r>
              <a:rPr lang="en-US" altLang="vi-VN" sz="4400" dirty="0">
                <a:solidFill>
                  <a:srgbClr val="FF0000"/>
                </a:solidFill>
                <a:latin typeface="Times New Roman" pitchFamily="18" charset="0"/>
                <a:cs typeface="Times New Roman" pitchFamily="18" charset="0"/>
              </a:rPr>
              <a:t> </a:t>
            </a:r>
            <a:r>
              <a:rPr lang="en-US" altLang="vi-VN" sz="4400" dirty="0" err="1">
                <a:solidFill>
                  <a:srgbClr val="FF0000"/>
                </a:solidFill>
                <a:latin typeface="Times New Roman" pitchFamily="18" charset="0"/>
                <a:cs typeface="Times New Roman" pitchFamily="18" charset="0"/>
              </a:rPr>
              <a:t>nào</a:t>
            </a:r>
            <a:r>
              <a:rPr lang="en-US" altLang="vi-VN" sz="4400" dirty="0">
                <a:solidFill>
                  <a:srgbClr val="FF0000"/>
                </a:solidFill>
                <a:latin typeface="Times New Roman" pitchFamily="18" charset="0"/>
                <a:cs typeface="Times New Roman" pitchFamily="18" charset="0"/>
              </a:rPr>
              <a:t>?</a:t>
            </a:r>
            <a:endParaRPr lang="en-US" altLang="vi-VN" sz="4400" dirty="0">
              <a:solidFill>
                <a:srgbClr val="FF0000"/>
              </a:solidFill>
              <a:latin typeface="VNI-Book" pitchFamily="2" charset="0"/>
            </a:endParaRPr>
          </a:p>
          <a:p>
            <a:pPr algn="ctr" eaLnBrk="1" hangingPunct="1"/>
            <a:endParaRPr lang="en-US" altLang="vi-VN" sz="4400" dirty="0">
              <a:solidFill>
                <a:srgbClr val="FF0000"/>
              </a:solidFill>
              <a:latin typeface="VNI-Book" pitchFamily="2" charset="0"/>
            </a:endParaRPr>
          </a:p>
        </p:txBody>
      </p:sp>
      <p:sp>
        <p:nvSpPr>
          <p:cNvPr id="13317" name="AutoShape 6">
            <a:hlinkClick r:id="" action="ppaction://noaction" highlightClick="1"/>
          </p:cNvPr>
          <p:cNvSpPr>
            <a:spLocks noChangeArrowheads="1"/>
          </p:cNvSpPr>
          <p:nvPr/>
        </p:nvSpPr>
        <p:spPr bwMode="auto">
          <a:xfrm>
            <a:off x="8686800" y="64008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Tree>
    <p:extLst>
      <p:ext uri="{BB962C8B-B14F-4D97-AF65-F5344CB8AC3E}">
        <p14:creationId xmlns:p14="http://schemas.microsoft.com/office/powerpoint/2010/main" val="2619700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 calcmode="lin" valueType="num">
                                      <p:cBhvr>
                                        <p:cTn id="9" dur="500" fill="hold"/>
                                        <p:tgtEl>
                                          <p:spTgt spid="18434"/>
                                        </p:tgtEl>
                                        <p:attrNameLst>
                                          <p:attrName>style.rotation</p:attrName>
                                        </p:attrNameLst>
                                      </p:cBhvr>
                                      <p:tavLst>
                                        <p:tav tm="0">
                                          <p:val>
                                            <p:fltVal val="90"/>
                                          </p:val>
                                        </p:tav>
                                        <p:tav tm="100000">
                                          <p:val>
                                            <p:fltVal val="0"/>
                                          </p:val>
                                        </p:tav>
                                      </p:tavLst>
                                    </p:anim>
                                    <p:animEffect transition="in" filter="fade">
                                      <p:cBhvr>
                                        <p:cTn id="10" dur="500"/>
                                        <p:tgtEl>
                                          <p:spTgt spid="184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18437"/>
                                        </p:tgtEl>
                                        <p:attrNameLst>
                                          <p:attrName>style.visibility</p:attrName>
                                        </p:attrNameLst>
                                      </p:cBhvr>
                                      <p:to>
                                        <p:strVal val="visible"/>
                                      </p:to>
                                    </p:set>
                                    <p:animEffect transition="in" filter="wheel(4)">
                                      <p:cBhvr>
                                        <p:cTn id="15" dur="1000"/>
                                        <p:tgtEl>
                                          <p:spTgt spid="184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xit" presetSubtype="16" fill="hold" grpId="1" nodeType="clickEffect">
                                  <p:stCondLst>
                                    <p:cond delay="0"/>
                                  </p:stCondLst>
                                  <p:childTnLst>
                                    <p:animEffect transition="out" filter="circle(in)">
                                      <p:cBhvr>
                                        <p:cTn id="19" dur="1000"/>
                                        <p:tgtEl>
                                          <p:spTgt spid="18437"/>
                                        </p:tgtEl>
                                      </p:cBhvr>
                                    </p:animEffect>
                                    <p:set>
                                      <p:cBhvr>
                                        <p:cTn id="20" dur="1" fill="hold">
                                          <p:stCondLst>
                                            <p:cond delay="999"/>
                                          </p:stCondLst>
                                        </p:cTn>
                                        <p:tgtEl>
                                          <p:spTgt spid="184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7" grpId="0" animBg="1"/>
      <p:bldP spid="1843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 y="0"/>
            <a:ext cx="9143999" cy="777923"/>
          </a:xfrm>
        </p:spPr>
        <p:txBody>
          <a:bodyPr/>
          <a:lstStyle/>
          <a:p>
            <a:pPr eaLnBrk="1" hangingPunct="1">
              <a:defRPr/>
            </a:pPr>
            <a:r>
              <a:rPr lang="en-US" sz="4000" b="1" dirty="0">
                <a:solidFill>
                  <a:srgbClr val="FF3300"/>
                </a:solidFill>
                <a:effectLst>
                  <a:outerShdw blurRad="38100" dist="38100" dir="2700000" algn="tl">
                    <a:srgbClr val="000000"/>
                  </a:outerShdw>
                </a:effectLst>
                <a:latin typeface="VNI-Times" pitchFamily="2" charset="0"/>
              </a:rPr>
              <a:t>II. </a:t>
            </a:r>
            <a:r>
              <a:rPr lang="en-US" sz="4000" b="1" dirty="0" err="1">
                <a:solidFill>
                  <a:srgbClr val="FF3300"/>
                </a:solidFill>
                <a:effectLst>
                  <a:outerShdw blurRad="38100" dist="38100" dir="2700000" algn="tl">
                    <a:srgbClr val="000000"/>
                  </a:outerShdw>
                </a:effectLst>
                <a:latin typeface="VNI-Times" pitchFamily="2" charset="0"/>
              </a:rPr>
              <a:t>Baûo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quaûn</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haït</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gioáng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caây</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troàng</a:t>
            </a:r>
            <a:endParaRPr lang="en-US" sz="4000" b="1" dirty="0">
              <a:solidFill>
                <a:srgbClr val="FF3300"/>
              </a:solidFill>
              <a:effectLst>
                <a:outerShdw blurRad="38100" dist="38100" dir="2700000" algn="tl">
                  <a:srgbClr val="000000"/>
                </a:outerShdw>
              </a:effectLst>
              <a:latin typeface="VNI-Times" pitchFamily="2" charset="0"/>
            </a:endParaRPr>
          </a:p>
        </p:txBody>
      </p:sp>
      <p:sp>
        <p:nvSpPr>
          <p:cNvPr id="18435" name="Rectangle 3"/>
          <p:cNvSpPr>
            <a:spLocks noGrp="1" noChangeArrowheads="1"/>
          </p:cNvSpPr>
          <p:nvPr>
            <p:ph type="body" idx="1"/>
          </p:nvPr>
        </p:nvSpPr>
        <p:spPr>
          <a:xfrm>
            <a:off x="0" y="1023583"/>
            <a:ext cx="9144000" cy="1071349"/>
          </a:xfrm>
        </p:spPr>
        <p:txBody>
          <a:bodyPr/>
          <a:lstStyle/>
          <a:p>
            <a:pPr eaLnBrk="1" hangingPunct="1"/>
            <a:r>
              <a:rPr lang="en-US" altLang="vi-VN" sz="2800" dirty="0">
                <a:latin typeface="VNI-Book" pitchFamily="2" charset="0"/>
              </a:rPr>
              <a:t>- </a:t>
            </a:r>
            <a:r>
              <a:rPr lang="en-US" altLang="vi-VN" sz="2800" dirty="0" err="1">
                <a:latin typeface="VNI-Book" pitchFamily="2" charset="0"/>
              </a:rPr>
              <a:t>Haït</a:t>
            </a:r>
            <a:r>
              <a:rPr lang="en-US" altLang="vi-VN" sz="2800" dirty="0">
                <a:latin typeface="VNI-Book" pitchFamily="2" charset="0"/>
              </a:rPr>
              <a:t> </a:t>
            </a:r>
            <a:r>
              <a:rPr lang="en-US" altLang="vi-VN" sz="2800" dirty="0" err="1">
                <a:latin typeface="VNI-Book" pitchFamily="2" charset="0"/>
              </a:rPr>
              <a:t>gioáng</a:t>
            </a:r>
            <a:r>
              <a:rPr lang="en-US" altLang="vi-VN" sz="2800" dirty="0">
                <a:latin typeface="VNI-Book" pitchFamily="2" charset="0"/>
              </a:rPr>
              <a:t> </a:t>
            </a:r>
            <a:r>
              <a:rPr lang="en-US" altLang="vi-VN" sz="2800" dirty="0" err="1">
                <a:latin typeface="VNI-Book" pitchFamily="2" charset="0"/>
              </a:rPr>
              <a:t>ñaït</a:t>
            </a:r>
            <a:r>
              <a:rPr lang="en-US" altLang="vi-VN" sz="2800" dirty="0">
                <a:latin typeface="VNI-Book" pitchFamily="2" charset="0"/>
              </a:rPr>
              <a:t> </a:t>
            </a:r>
            <a:r>
              <a:rPr lang="en-US" altLang="vi-VN" sz="2800" dirty="0" err="1">
                <a:latin typeface="VNI-Book" pitchFamily="2" charset="0"/>
              </a:rPr>
              <a:t>chuaån</a:t>
            </a:r>
            <a:r>
              <a:rPr lang="en-US" altLang="vi-VN" sz="2800" dirty="0">
                <a:latin typeface="VNI-Book" pitchFamily="2" charset="0"/>
              </a:rPr>
              <a:t>: </a:t>
            </a:r>
            <a:r>
              <a:rPr lang="en-US" altLang="vi-VN" sz="2800" dirty="0" err="1">
                <a:latin typeface="VNI-Book" pitchFamily="2" charset="0"/>
              </a:rPr>
              <a:t>khoâ</a:t>
            </a:r>
            <a:r>
              <a:rPr lang="en-US" altLang="vi-VN" sz="2800" dirty="0">
                <a:latin typeface="VNI-Book" pitchFamily="2" charset="0"/>
              </a:rPr>
              <a:t>, </a:t>
            </a:r>
            <a:r>
              <a:rPr lang="en-US" altLang="vi-VN" sz="2800" dirty="0" err="1">
                <a:latin typeface="VNI-Book" pitchFamily="2" charset="0"/>
              </a:rPr>
              <a:t>maåy</a:t>
            </a:r>
            <a:r>
              <a:rPr lang="en-US" altLang="vi-VN" sz="2800" dirty="0">
                <a:latin typeface="VNI-Book" pitchFamily="2" charset="0"/>
              </a:rPr>
              <a:t>, </a:t>
            </a:r>
            <a:r>
              <a:rPr lang="en-US" altLang="vi-VN" sz="2800" dirty="0" err="1">
                <a:latin typeface="VNI-Book" pitchFamily="2" charset="0"/>
              </a:rPr>
              <a:t>khoâng</a:t>
            </a:r>
            <a:r>
              <a:rPr lang="en-US" altLang="vi-VN" sz="2800" dirty="0">
                <a:latin typeface="VNI-Book" pitchFamily="2" charset="0"/>
              </a:rPr>
              <a:t> </a:t>
            </a:r>
            <a:r>
              <a:rPr lang="en-US" altLang="vi-VN" sz="2800" dirty="0" err="1">
                <a:latin typeface="VNI-Book" pitchFamily="2" charset="0"/>
              </a:rPr>
              <a:t>laãn</a:t>
            </a:r>
            <a:r>
              <a:rPr lang="en-US" altLang="vi-VN" sz="2800" dirty="0">
                <a:latin typeface="VNI-Book" pitchFamily="2" charset="0"/>
              </a:rPr>
              <a:t> </a:t>
            </a:r>
            <a:r>
              <a:rPr lang="en-US" altLang="vi-VN" sz="2800" dirty="0" err="1">
                <a:latin typeface="VNI-Book" pitchFamily="2" charset="0"/>
              </a:rPr>
              <a:t>taïp</a:t>
            </a:r>
            <a:r>
              <a:rPr lang="en-US" altLang="vi-VN" sz="2800" dirty="0">
                <a:latin typeface="VNI-Book" pitchFamily="2" charset="0"/>
              </a:rPr>
              <a:t> </a:t>
            </a:r>
            <a:r>
              <a:rPr lang="en-US" altLang="vi-VN" sz="2800" dirty="0" err="1">
                <a:latin typeface="VNI-Book" pitchFamily="2" charset="0"/>
              </a:rPr>
              <a:t>chaát</a:t>
            </a:r>
            <a:r>
              <a:rPr lang="en-US" altLang="vi-VN" sz="2800" dirty="0">
                <a:latin typeface="VNI-Book" pitchFamily="2" charset="0"/>
              </a:rPr>
              <a:t>, </a:t>
            </a:r>
            <a:r>
              <a:rPr lang="en-US" altLang="vi-VN" sz="2800" dirty="0" err="1">
                <a:latin typeface="VNI-Book" pitchFamily="2" charset="0"/>
              </a:rPr>
              <a:t>khoâng</a:t>
            </a:r>
            <a:r>
              <a:rPr lang="en-US" altLang="vi-VN" sz="2800" dirty="0">
                <a:latin typeface="VNI-Book" pitchFamily="2" charset="0"/>
              </a:rPr>
              <a:t> </a:t>
            </a:r>
            <a:r>
              <a:rPr lang="en-US" altLang="vi-VN" sz="2800" dirty="0" err="1">
                <a:latin typeface="VNI-Book" pitchFamily="2" charset="0"/>
              </a:rPr>
              <a:t>bò</a:t>
            </a:r>
            <a:r>
              <a:rPr lang="en-US" altLang="vi-VN" sz="2800" dirty="0">
                <a:latin typeface="VNI-Book" pitchFamily="2" charset="0"/>
              </a:rPr>
              <a:t> </a:t>
            </a:r>
            <a:r>
              <a:rPr lang="en-US" altLang="vi-VN" sz="2800" dirty="0" err="1">
                <a:latin typeface="VNI-Book" pitchFamily="2" charset="0"/>
              </a:rPr>
              <a:t>saâu</a:t>
            </a:r>
            <a:r>
              <a:rPr lang="en-US" altLang="vi-VN" sz="2800" dirty="0">
                <a:latin typeface="VNI-Book" pitchFamily="2" charset="0"/>
              </a:rPr>
              <a:t> </a:t>
            </a:r>
            <a:r>
              <a:rPr lang="en-US" altLang="vi-VN" sz="2800" dirty="0" err="1">
                <a:latin typeface="VNI-Book" pitchFamily="2" charset="0"/>
              </a:rPr>
              <a:t>beänh</a:t>
            </a:r>
            <a:r>
              <a:rPr lang="en-US" altLang="vi-VN" sz="2800" dirty="0">
                <a:latin typeface="VNI-Book" pitchFamily="2" charset="0"/>
              </a:rPr>
              <a:t>…</a:t>
            </a:r>
          </a:p>
        </p:txBody>
      </p:sp>
      <p:sp>
        <p:nvSpPr>
          <p:cNvPr id="13317" name="AutoShape 6">
            <a:hlinkClick r:id="" action="ppaction://noaction" highlightClick="1"/>
          </p:cNvPr>
          <p:cNvSpPr>
            <a:spLocks noChangeArrowheads="1"/>
          </p:cNvSpPr>
          <p:nvPr/>
        </p:nvSpPr>
        <p:spPr bwMode="auto">
          <a:xfrm>
            <a:off x="8686800" y="64008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1"/>
            <a:ext cx="9143999" cy="4800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 calcmode="lin" valueType="num">
                                      <p:cBhvr>
                                        <p:cTn id="9" dur="500" fill="hold"/>
                                        <p:tgtEl>
                                          <p:spTgt spid="18434"/>
                                        </p:tgtEl>
                                        <p:attrNameLst>
                                          <p:attrName>style.rotation</p:attrName>
                                        </p:attrNameLst>
                                      </p:cBhvr>
                                      <p:tavLst>
                                        <p:tav tm="0">
                                          <p:val>
                                            <p:fltVal val="90"/>
                                          </p:val>
                                        </p:tav>
                                        <p:tav tm="100000">
                                          <p:val>
                                            <p:fltVal val="0"/>
                                          </p:val>
                                        </p:tav>
                                      </p:tavLst>
                                    </p:anim>
                                    <p:animEffect transition="in" filter="fade">
                                      <p:cBhvr>
                                        <p:cTn id="10" dur="500"/>
                                        <p:tgtEl>
                                          <p:spTgt spid="184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fade">
                                      <p:cBhvr>
                                        <p:cTn id="13" dur="20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sp>
        <p:nvSpPr>
          <p:cNvPr id="18434" name="Rectangle 2"/>
          <p:cNvSpPr>
            <a:spLocks noGrp="1" noChangeArrowheads="1"/>
          </p:cNvSpPr>
          <p:nvPr>
            <p:ph type="title"/>
          </p:nvPr>
        </p:nvSpPr>
        <p:spPr>
          <a:xfrm>
            <a:off x="76200" y="1"/>
            <a:ext cx="9091684" cy="685800"/>
          </a:xfrm>
        </p:spPr>
        <p:txBody>
          <a:bodyPr/>
          <a:lstStyle/>
          <a:p>
            <a:pPr eaLnBrk="1" hangingPunct="1">
              <a:defRPr/>
            </a:pPr>
            <a:r>
              <a:rPr lang="en-US" sz="4000" b="1" dirty="0">
                <a:solidFill>
                  <a:srgbClr val="FF3300"/>
                </a:solidFill>
                <a:effectLst>
                  <a:outerShdw blurRad="38100" dist="38100" dir="2700000" algn="tl">
                    <a:srgbClr val="000000"/>
                  </a:outerShdw>
                </a:effectLst>
                <a:latin typeface="VNI-Times" pitchFamily="2" charset="0"/>
              </a:rPr>
              <a:t>II. </a:t>
            </a:r>
            <a:r>
              <a:rPr lang="en-US" sz="4000" b="1" dirty="0" err="1">
                <a:solidFill>
                  <a:srgbClr val="FF3300"/>
                </a:solidFill>
                <a:effectLst>
                  <a:outerShdw blurRad="38100" dist="38100" dir="2700000" algn="tl">
                    <a:srgbClr val="000000"/>
                  </a:outerShdw>
                </a:effectLst>
                <a:latin typeface="VNI-Times" pitchFamily="2" charset="0"/>
              </a:rPr>
              <a:t>Baûo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quaûn</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haït</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gioáng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caây</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troàng</a:t>
            </a:r>
            <a:endParaRPr lang="en-US" sz="4000" b="1" dirty="0">
              <a:solidFill>
                <a:srgbClr val="FF3300"/>
              </a:solidFill>
              <a:effectLst>
                <a:outerShdw blurRad="38100" dist="38100" dir="2700000" algn="tl">
                  <a:srgbClr val="000000"/>
                </a:outerShdw>
              </a:effectLst>
              <a:latin typeface="VNI-Times" pitchFamily="2" charset="0"/>
            </a:endParaRPr>
          </a:p>
        </p:txBody>
      </p:sp>
      <p:sp>
        <p:nvSpPr>
          <p:cNvPr id="18435" name="Rectangle 3"/>
          <p:cNvSpPr>
            <a:spLocks noGrp="1" noChangeArrowheads="1"/>
          </p:cNvSpPr>
          <p:nvPr>
            <p:ph type="body" idx="1"/>
          </p:nvPr>
        </p:nvSpPr>
        <p:spPr>
          <a:xfrm>
            <a:off x="0" y="990600"/>
            <a:ext cx="9144000" cy="1143000"/>
          </a:xfrm>
        </p:spPr>
        <p:txBody>
          <a:bodyPr/>
          <a:lstStyle/>
          <a:p>
            <a:pPr eaLnBrk="1" hangingPunct="1"/>
            <a:r>
              <a:rPr lang="en-US" altLang="vi-VN" sz="2800" dirty="0">
                <a:latin typeface="VNI-Book" pitchFamily="2" charset="0"/>
              </a:rPr>
              <a:t>- </a:t>
            </a:r>
            <a:r>
              <a:rPr lang="en-US" altLang="vi-VN" sz="2800" dirty="0" err="1">
                <a:latin typeface="VNI-Book" pitchFamily="2" charset="0"/>
              </a:rPr>
              <a:t>Nôi</a:t>
            </a:r>
            <a:r>
              <a:rPr lang="en-US" altLang="vi-VN" sz="2800" dirty="0">
                <a:latin typeface="VNI-Book" pitchFamily="2" charset="0"/>
              </a:rPr>
              <a:t> </a:t>
            </a:r>
            <a:r>
              <a:rPr lang="en-US" altLang="vi-VN" sz="2800" dirty="0" err="1">
                <a:latin typeface="VNI-Book" pitchFamily="2" charset="0"/>
              </a:rPr>
              <a:t>baûo</a:t>
            </a:r>
            <a:r>
              <a:rPr lang="en-US" altLang="vi-VN" sz="2800" dirty="0">
                <a:latin typeface="VNI-Book" pitchFamily="2" charset="0"/>
              </a:rPr>
              <a:t> </a:t>
            </a:r>
            <a:r>
              <a:rPr lang="en-US" altLang="vi-VN" sz="2800" dirty="0" err="1">
                <a:latin typeface="VNI-Book" pitchFamily="2" charset="0"/>
              </a:rPr>
              <a:t>quaûn</a:t>
            </a:r>
            <a:r>
              <a:rPr lang="en-US" altLang="vi-VN" sz="2800" dirty="0">
                <a:latin typeface="VNI-Book" pitchFamily="2" charset="0"/>
              </a:rPr>
              <a:t> </a:t>
            </a:r>
            <a:r>
              <a:rPr lang="en-US" altLang="vi-VN" sz="2800" dirty="0" err="1">
                <a:latin typeface="VNI-Book" pitchFamily="2" charset="0"/>
              </a:rPr>
              <a:t>coù</a:t>
            </a:r>
            <a:r>
              <a:rPr lang="en-US" altLang="vi-VN" sz="2800" dirty="0">
                <a:latin typeface="VNI-Book" pitchFamily="2" charset="0"/>
              </a:rPr>
              <a:t> </a:t>
            </a:r>
            <a:r>
              <a:rPr lang="en-US" altLang="vi-VN" sz="2800" dirty="0" err="1">
                <a:latin typeface="VNI-Book" pitchFamily="2" charset="0"/>
              </a:rPr>
              <a:t>ñoä</a:t>
            </a:r>
            <a:r>
              <a:rPr lang="en-US" altLang="vi-VN" sz="2800" dirty="0">
                <a:latin typeface="VNI-Book" pitchFamily="2" charset="0"/>
              </a:rPr>
              <a:t> </a:t>
            </a:r>
            <a:r>
              <a:rPr lang="en-US" altLang="vi-VN" sz="2800" dirty="0" err="1">
                <a:latin typeface="VNI-Book" pitchFamily="2" charset="0"/>
              </a:rPr>
              <a:t>aåm</a:t>
            </a:r>
            <a:r>
              <a:rPr lang="en-US" altLang="vi-VN" sz="2800" dirty="0">
                <a:latin typeface="VNI-Book" pitchFamily="2" charset="0"/>
              </a:rPr>
              <a:t> </a:t>
            </a:r>
            <a:r>
              <a:rPr lang="en-US" altLang="vi-VN" sz="2800" dirty="0" err="1">
                <a:latin typeface="VNI-Book" pitchFamily="2" charset="0"/>
              </a:rPr>
              <a:t>thaáp</a:t>
            </a:r>
            <a:r>
              <a:rPr lang="en-US" altLang="vi-VN" sz="2800" dirty="0">
                <a:latin typeface="VNI-Book" pitchFamily="2" charset="0"/>
              </a:rPr>
              <a:t>, </a:t>
            </a:r>
            <a:r>
              <a:rPr lang="en-US" altLang="vi-VN" sz="2800" dirty="0" err="1">
                <a:latin typeface="VNI-Book" pitchFamily="2" charset="0"/>
              </a:rPr>
              <a:t>kín</a:t>
            </a:r>
            <a:r>
              <a:rPr lang="en-US" altLang="vi-VN" sz="2800" dirty="0">
                <a:latin typeface="VNI-Book" pitchFamily="2" charset="0"/>
              </a:rPr>
              <a:t>, </a:t>
            </a:r>
            <a:r>
              <a:rPr lang="en-US" altLang="vi-VN" sz="2800" dirty="0" err="1">
                <a:latin typeface="VNI-Book" pitchFamily="2" charset="0"/>
              </a:rPr>
              <a:t>cao</a:t>
            </a:r>
            <a:r>
              <a:rPr lang="en-US" altLang="vi-VN" sz="2800" dirty="0">
                <a:latin typeface="VNI-Book" pitchFamily="2" charset="0"/>
              </a:rPr>
              <a:t> </a:t>
            </a:r>
            <a:r>
              <a:rPr lang="en-US" altLang="vi-VN" sz="2800" dirty="0" err="1">
                <a:latin typeface="VNI-Book" pitchFamily="2" charset="0"/>
              </a:rPr>
              <a:t>raùo</a:t>
            </a:r>
            <a:r>
              <a:rPr lang="en-US" altLang="vi-VN" sz="2800" dirty="0">
                <a:latin typeface="VNI-Book" pitchFamily="2" charset="0"/>
              </a:rPr>
              <a:t>, </a:t>
            </a:r>
            <a:r>
              <a:rPr lang="en-US" altLang="vi-VN" sz="2800" dirty="0" err="1">
                <a:latin typeface="VNI-Book" pitchFamily="2" charset="0"/>
              </a:rPr>
              <a:t>saïch</a:t>
            </a:r>
            <a:r>
              <a:rPr lang="en-US" altLang="vi-VN" sz="2800" dirty="0">
                <a:latin typeface="VNI-Book" pitchFamily="2" charset="0"/>
              </a:rPr>
              <a:t> </a:t>
            </a:r>
            <a:r>
              <a:rPr lang="en-US" altLang="vi-VN" sz="2800" dirty="0" err="1">
                <a:latin typeface="VNI-Book" pitchFamily="2" charset="0"/>
              </a:rPr>
              <a:t>seõ</a:t>
            </a:r>
            <a:r>
              <a:rPr lang="en-US" altLang="vi-VN" sz="2800" dirty="0">
                <a:latin typeface="VNI-Book" pitchFamily="2" charset="0"/>
              </a:rPr>
              <a:t>, </a:t>
            </a:r>
            <a:r>
              <a:rPr lang="en-US" altLang="vi-VN" sz="2800" dirty="0" err="1">
                <a:latin typeface="VNI-Book" pitchFamily="2" charset="0"/>
              </a:rPr>
              <a:t>phải</a:t>
            </a:r>
            <a:r>
              <a:rPr lang="en-US" altLang="vi-VN" sz="2800" dirty="0">
                <a:latin typeface="VNI-Book" pitchFamily="2" charset="0"/>
              </a:rPr>
              <a:t> </a:t>
            </a:r>
            <a:r>
              <a:rPr lang="en-US" altLang="vi-VN" sz="2800" dirty="0" err="1">
                <a:latin typeface="VNI-Book" pitchFamily="2" charset="0"/>
              </a:rPr>
              <a:t>th</a:t>
            </a:r>
            <a:r>
              <a:rPr lang="vi-VN" altLang="vi-VN" sz="2800" dirty="0">
                <a:latin typeface="VNI-Book" pitchFamily="2" charset="0"/>
              </a:rPr>
              <a:t>ường</a:t>
            </a:r>
            <a:r>
              <a:rPr lang="en-US" altLang="vi-VN" sz="2800" dirty="0">
                <a:latin typeface="VNI-Book" pitchFamily="2" charset="0"/>
              </a:rPr>
              <a:t> </a:t>
            </a:r>
            <a:r>
              <a:rPr lang="en-US" altLang="vi-VN" sz="2800" dirty="0" err="1">
                <a:latin typeface="Times New Roman" pitchFamily="18" charset="0"/>
                <a:cs typeface="Times New Roman" pitchFamily="18" charset="0"/>
              </a:rPr>
              <a:t>xuyen</a:t>
            </a:r>
            <a:r>
              <a:rPr lang="en-US" altLang="vi-VN" sz="2800" dirty="0">
                <a:latin typeface="VNI-Book" pitchFamily="2" charset="0"/>
              </a:rPr>
              <a:t> </a:t>
            </a:r>
            <a:r>
              <a:rPr lang="en-US" altLang="vi-VN" sz="2800" dirty="0" err="1">
                <a:latin typeface="VNI-Book" pitchFamily="2" charset="0"/>
              </a:rPr>
              <a:t>kiểm</a:t>
            </a:r>
            <a:r>
              <a:rPr lang="en-US" altLang="vi-VN" sz="2800" dirty="0">
                <a:latin typeface="VNI-Book" pitchFamily="2" charset="0"/>
              </a:rPr>
              <a:t> </a:t>
            </a:r>
            <a:r>
              <a:rPr lang="en-US" altLang="vi-VN" sz="2800" dirty="0" err="1">
                <a:latin typeface="VNI-Book" pitchFamily="2" charset="0"/>
              </a:rPr>
              <a:t>tra</a:t>
            </a:r>
            <a:r>
              <a:rPr lang="en-US" altLang="vi-VN" sz="2800" dirty="0">
                <a:latin typeface="VNI-Book" pitchFamily="2" charset="0"/>
              </a:rPr>
              <a:t>.</a:t>
            </a:r>
          </a:p>
        </p:txBody>
      </p:sp>
      <p:sp>
        <p:nvSpPr>
          <p:cNvPr id="13317" name="AutoShape 6">
            <a:hlinkClick r:id="" action="ppaction://noaction" highlightClick="1"/>
          </p:cNvPr>
          <p:cNvSpPr>
            <a:spLocks noChangeArrowheads="1"/>
          </p:cNvSpPr>
          <p:nvPr/>
        </p:nvSpPr>
        <p:spPr bwMode="auto">
          <a:xfrm>
            <a:off x="8686800" y="64008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Tree>
    <p:extLst>
      <p:ext uri="{BB962C8B-B14F-4D97-AF65-F5344CB8AC3E}">
        <p14:creationId xmlns:p14="http://schemas.microsoft.com/office/powerpoint/2010/main" val="29864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 calcmode="lin" valueType="num">
                                      <p:cBhvr>
                                        <p:cTn id="9" dur="500" fill="hold"/>
                                        <p:tgtEl>
                                          <p:spTgt spid="18434"/>
                                        </p:tgtEl>
                                        <p:attrNameLst>
                                          <p:attrName>style.rotation</p:attrName>
                                        </p:attrNameLst>
                                      </p:cBhvr>
                                      <p:tavLst>
                                        <p:tav tm="0">
                                          <p:val>
                                            <p:fltVal val="90"/>
                                          </p:val>
                                        </p:tav>
                                        <p:tav tm="100000">
                                          <p:val>
                                            <p:fltVal val="0"/>
                                          </p:val>
                                        </p:tav>
                                      </p:tavLst>
                                    </p:anim>
                                    <p:animEffect transition="in" filter="fade">
                                      <p:cBhvr>
                                        <p:cTn id="10" dur="500"/>
                                        <p:tgtEl>
                                          <p:spTgt spid="184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fade">
                                      <p:cBhvr>
                                        <p:cTn id="13" dur="20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838200"/>
          </a:xfrm>
        </p:spPr>
        <p:txBody>
          <a:bodyPr/>
          <a:lstStyle/>
          <a:p>
            <a:pPr eaLnBrk="1" hangingPunct="1">
              <a:defRPr/>
            </a:pPr>
            <a:r>
              <a:rPr lang="en-US" sz="4000" b="1" dirty="0">
                <a:solidFill>
                  <a:srgbClr val="FF3300"/>
                </a:solidFill>
                <a:effectLst>
                  <a:outerShdw blurRad="38100" dist="38100" dir="2700000" algn="tl">
                    <a:srgbClr val="000000"/>
                  </a:outerShdw>
                </a:effectLst>
                <a:latin typeface="VNI-Times" pitchFamily="2" charset="0"/>
              </a:rPr>
              <a:t>II. </a:t>
            </a:r>
            <a:r>
              <a:rPr lang="en-US" sz="4000" b="1" dirty="0" err="1">
                <a:solidFill>
                  <a:srgbClr val="FF3300"/>
                </a:solidFill>
                <a:effectLst>
                  <a:outerShdw blurRad="38100" dist="38100" dir="2700000" algn="tl">
                    <a:srgbClr val="000000"/>
                  </a:outerShdw>
                </a:effectLst>
                <a:latin typeface="VNI-Times" pitchFamily="2" charset="0"/>
              </a:rPr>
              <a:t>Baûo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quaûn</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haït</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gioáng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caây</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troàng</a:t>
            </a:r>
            <a:endParaRPr lang="en-US" sz="4000" b="1" dirty="0">
              <a:solidFill>
                <a:srgbClr val="FF3300"/>
              </a:solidFill>
              <a:effectLst>
                <a:outerShdw blurRad="38100" dist="38100" dir="2700000" algn="tl">
                  <a:srgbClr val="000000"/>
                </a:outerShdw>
              </a:effectLst>
              <a:latin typeface="VNI-Times" pitchFamily="2" charset="0"/>
            </a:endParaRPr>
          </a:p>
        </p:txBody>
      </p:sp>
      <p:sp>
        <p:nvSpPr>
          <p:cNvPr id="18435" name="Rectangle 3"/>
          <p:cNvSpPr>
            <a:spLocks noGrp="1" noChangeArrowheads="1"/>
          </p:cNvSpPr>
          <p:nvPr>
            <p:ph type="body" idx="1"/>
          </p:nvPr>
        </p:nvSpPr>
        <p:spPr>
          <a:xfrm>
            <a:off x="0" y="1066800"/>
            <a:ext cx="9144000" cy="5791200"/>
          </a:xfrm>
        </p:spPr>
        <p:txBody>
          <a:bodyPr/>
          <a:lstStyle/>
          <a:p>
            <a:pPr eaLnBrk="1" hangingPunct="1"/>
            <a:r>
              <a:rPr lang="en-US" altLang="vi-VN" sz="3500" b="1" dirty="0">
                <a:solidFill>
                  <a:srgbClr val="FF3300"/>
                </a:solidFill>
                <a:latin typeface="VNI-Book" pitchFamily="2" charset="0"/>
              </a:rPr>
              <a:t>1. </a:t>
            </a:r>
            <a:r>
              <a:rPr lang="en-US" altLang="vi-VN" sz="3500" b="1" dirty="0" err="1">
                <a:solidFill>
                  <a:srgbClr val="FF3300"/>
                </a:solidFill>
                <a:latin typeface="VNI-Book" pitchFamily="2" charset="0"/>
              </a:rPr>
              <a:t>Điều</a:t>
            </a:r>
            <a:r>
              <a:rPr lang="en-US" altLang="vi-VN" sz="3500" b="1" dirty="0">
                <a:solidFill>
                  <a:srgbClr val="FF3300"/>
                </a:solidFill>
                <a:latin typeface="VNI-Book" pitchFamily="2" charset="0"/>
              </a:rPr>
              <a:t> </a:t>
            </a:r>
            <a:r>
              <a:rPr lang="en-US" altLang="vi-VN" sz="3500" b="1" dirty="0" err="1">
                <a:solidFill>
                  <a:srgbClr val="FF3300"/>
                </a:solidFill>
                <a:latin typeface="VNI-Book" pitchFamily="2" charset="0"/>
              </a:rPr>
              <a:t>kiện</a:t>
            </a:r>
            <a:r>
              <a:rPr lang="en-US" altLang="vi-VN" sz="3500" b="1" dirty="0">
                <a:solidFill>
                  <a:srgbClr val="FF3300"/>
                </a:solidFill>
                <a:latin typeface="VNI-Book" pitchFamily="2" charset="0"/>
              </a:rPr>
              <a:t> </a:t>
            </a:r>
            <a:r>
              <a:rPr lang="en-US" altLang="vi-VN" sz="3500" b="1" dirty="0" err="1">
                <a:solidFill>
                  <a:srgbClr val="FF3300"/>
                </a:solidFill>
                <a:latin typeface="VNI-Book" pitchFamily="2" charset="0"/>
              </a:rPr>
              <a:t>bảo</a:t>
            </a:r>
            <a:r>
              <a:rPr lang="en-US" altLang="vi-VN" sz="3500" b="1" dirty="0">
                <a:solidFill>
                  <a:srgbClr val="FF3300"/>
                </a:solidFill>
                <a:latin typeface="VNI-Book" pitchFamily="2" charset="0"/>
              </a:rPr>
              <a:t> </a:t>
            </a:r>
            <a:r>
              <a:rPr lang="en-US" altLang="vi-VN" sz="3500" b="1" dirty="0" err="1">
                <a:solidFill>
                  <a:srgbClr val="FF3300"/>
                </a:solidFill>
                <a:latin typeface="VNI-Book" pitchFamily="2" charset="0"/>
              </a:rPr>
              <a:t>quản</a:t>
            </a:r>
            <a:r>
              <a:rPr lang="en-US" altLang="vi-VN" sz="3500" b="1" dirty="0">
                <a:solidFill>
                  <a:srgbClr val="FF3300"/>
                </a:solidFill>
                <a:latin typeface="VNI-Book" pitchFamily="2" charset="0"/>
              </a:rPr>
              <a:t>:</a:t>
            </a:r>
          </a:p>
          <a:p>
            <a:pPr eaLnBrk="1" hangingPunct="1"/>
            <a:r>
              <a:rPr lang="en-US" altLang="vi-VN" sz="3500" dirty="0">
                <a:latin typeface="VNI-Book" pitchFamily="2" charset="0"/>
              </a:rPr>
              <a:t>- </a:t>
            </a:r>
            <a:r>
              <a:rPr lang="en-US" altLang="vi-VN" sz="3500" dirty="0" err="1">
                <a:latin typeface="VNI-Book" pitchFamily="2" charset="0"/>
              </a:rPr>
              <a:t>Haït</a:t>
            </a:r>
            <a:r>
              <a:rPr lang="en-US" altLang="vi-VN" sz="3500" dirty="0">
                <a:latin typeface="VNI-Book" pitchFamily="2" charset="0"/>
              </a:rPr>
              <a:t> </a:t>
            </a:r>
            <a:r>
              <a:rPr lang="en-US" altLang="vi-VN" sz="3500" dirty="0" err="1">
                <a:latin typeface="VNI-Book" pitchFamily="2" charset="0"/>
              </a:rPr>
              <a:t>gioáng</a:t>
            </a:r>
            <a:r>
              <a:rPr lang="en-US" altLang="vi-VN" sz="3500" dirty="0">
                <a:latin typeface="VNI-Book" pitchFamily="2" charset="0"/>
              </a:rPr>
              <a:t> </a:t>
            </a:r>
            <a:r>
              <a:rPr lang="en-US" altLang="vi-VN" sz="3500" dirty="0" err="1">
                <a:latin typeface="VNI-Book" pitchFamily="2" charset="0"/>
              </a:rPr>
              <a:t>ñaït</a:t>
            </a:r>
            <a:r>
              <a:rPr lang="en-US" altLang="vi-VN" sz="3500" dirty="0">
                <a:latin typeface="VNI-Book" pitchFamily="2" charset="0"/>
              </a:rPr>
              <a:t> </a:t>
            </a:r>
            <a:r>
              <a:rPr lang="en-US" altLang="vi-VN" sz="3500" dirty="0" err="1">
                <a:latin typeface="VNI-Book" pitchFamily="2" charset="0"/>
              </a:rPr>
              <a:t>chuaån</a:t>
            </a:r>
            <a:r>
              <a:rPr lang="en-US" altLang="vi-VN" sz="3500" dirty="0">
                <a:latin typeface="VNI-Book" pitchFamily="2" charset="0"/>
              </a:rPr>
              <a:t>: </a:t>
            </a:r>
            <a:r>
              <a:rPr lang="en-US" altLang="vi-VN" sz="3500" dirty="0" err="1">
                <a:latin typeface="VNI-Book" pitchFamily="2" charset="0"/>
              </a:rPr>
              <a:t>khoâ</a:t>
            </a:r>
            <a:r>
              <a:rPr lang="en-US" altLang="vi-VN" sz="3500" dirty="0">
                <a:latin typeface="VNI-Book" pitchFamily="2" charset="0"/>
              </a:rPr>
              <a:t>, </a:t>
            </a:r>
            <a:r>
              <a:rPr lang="en-US" altLang="vi-VN" sz="3500" dirty="0" err="1">
                <a:latin typeface="VNI-Book" pitchFamily="2" charset="0"/>
              </a:rPr>
              <a:t>maåy</a:t>
            </a:r>
            <a:r>
              <a:rPr lang="en-US" altLang="vi-VN" sz="3500" dirty="0">
                <a:latin typeface="VNI-Book" pitchFamily="2" charset="0"/>
              </a:rPr>
              <a:t>, </a:t>
            </a:r>
            <a:r>
              <a:rPr lang="en-US" altLang="vi-VN" sz="3500" dirty="0" err="1">
                <a:latin typeface="VNI-Book" pitchFamily="2" charset="0"/>
              </a:rPr>
              <a:t>khoâng</a:t>
            </a:r>
            <a:r>
              <a:rPr lang="en-US" altLang="vi-VN" sz="3500" dirty="0">
                <a:latin typeface="VNI-Book" pitchFamily="2" charset="0"/>
              </a:rPr>
              <a:t> </a:t>
            </a:r>
            <a:r>
              <a:rPr lang="en-US" altLang="vi-VN" sz="3500" dirty="0" err="1">
                <a:latin typeface="VNI-Book" pitchFamily="2" charset="0"/>
              </a:rPr>
              <a:t>laãn</a:t>
            </a:r>
            <a:r>
              <a:rPr lang="en-US" altLang="vi-VN" sz="3500" dirty="0">
                <a:latin typeface="VNI-Book" pitchFamily="2" charset="0"/>
              </a:rPr>
              <a:t> </a:t>
            </a:r>
            <a:r>
              <a:rPr lang="en-US" altLang="vi-VN" sz="3500" dirty="0" err="1">
                <a:latin typeface="VNI-Book" pitchFamily="2" charset="0"/>
              </a:rPr>
              <a:t>taïp</a:t>
            </a:r>
            <a:r>
              <a:rPr lang="en-US" altLang="vi-VN" sz="3500" dirty="0">
                <a:latin typeface="VNI-Book" pitchFamily="2" charset="0"/>
              </a:rPr>
              <a:t> </a:t>
            </a:r>
            <a:r>
              <a:rPr lang="en-US" altLang="vi-VN" sz="3500" dirty="0" err="1">
                <a:latin typeface="VNI-Book" pitchFamily="2" charset="0"/>
              </a:rPr>
              <a:t>chaát</a:t>
            </a:r>
            <a:r>
              <a:rPr lang="en-US" altLang="vi-VN" sz="3500" dirty="0">
                <a:latin typeface="VNI-Book" pitchFamily="2" charset="0"/>
              </a:rPr>
              <a:t>, </a:t>
            </a:r>
            <a:r>
              <a:rPr lang="en-US" altLang="vi-VN" sz="3500" dirty="0" err="1">
                <a:latin typeface="VNI-Book" pitchFamily="2" charset="0"/>
              </a:rPr>
              <a:t>khoâng</a:t>
            </a:r>
            <a:r>
              <a:rPr lang="en-US" altLang="vi-VN" sz="3500" dirty="0">
                <a:latin typeface="VNI-Book" pitchFamily="2" charset="0"/>
              </a:rPr>
              <a:t> </a:t>
            </a:r>
            <a:r>
              <a:rPr lang="en-US" altLang="vi-VN" sz="3500" dirty="0" err="1">
                <a:latin typeface="VNI-Book" pitchFamily="2" charset="0"/>
              </a:rPr>
              <a:t>bò</a:t>
            </a:r>
            <a:r>
              <a:rPr lang="en-US" altLang="vi-VN" sz="3500" dirty="0">
                <a:latin typeface="VNI-Book" pitchFamily="2" charset="0"/>
              </a:rPr>
              <a:t> </a:t>
            </a:r>
            <a:r>
              <a:rPr lang="en-US" altLang="vi-VN" sz="3500" dirty="0" err="1">
                <a:latin typeface="VNI-Book" pitchFamily="2" charset="0"/>
              </a:rPr>
              <a:t>saâu</a:t>
            </a:r>
            <a:r>
              <a:rPr lang="en-US" altLang="vi-VN" sz="3500" dirty="0">
                <a:latin typeface="VNI-Book" pitchFamily="2" charset="0"/>
              </a:rPr>
              <a:t> </a:t>
            </a:r>
            <a:r>
              <a:rPr lang="en-US" altLang="vi-VN" sz="3500" dirty="0" err="1">
                <a:latin typeface="VNI-Book" pitchFamily="2" charset="0"/>
              </a:rPr>
              <a:t>beänh</a:t>
            </a:r>
            <a:r>
              <a:rPr lang="en-US" altLang="vi-VN" sz="3500" dirty="0">
                <a:latin typeface="VNI-Book" pitchFamily="2" charset="0"/>
              </a:rPr>
              <a:t>,…</a:t>
            </a:r>
          </a:p>
          <a:p>
            <a:pPr eaLnBrk="1" hangingPunct="1"/>
            <a:r>
              <a:rPr lang="en-US" altLang="vi-VN" sz="3500" dirty="0">
                <a:latin typeface="VNI-Book" pitchFamily="2" charset="0"/>
              </a:rPr>
              <a:t>- </a:t>
            </a:r>
            <a:r>
              <a:rPr lang="en-US" altLang="vi-VN" sz="3500" dirty="0" err="1">
                <a:latin typeface="VNI-Book" pitchFamily="2" charset="0"/>
              </a:rPr>
              <a:t>Nôi</a:t>
            </a:r>
            <a:r>
              <a:rPr lang="en-US" altLang="vi-VN" sz="3500" dirty="0">
                <a:latin typeface="VNI-Book" pitchFamily="2" charset="0"/>
              </a:rPr>
              <a:t> </a:t>
            </a:r>
            <a:r>
              <a:rPr lang="en-US" altLang="vi-VN" sz="3500" dirty="0" err="1">
                <a:latin typeface="VNI-Book" pitchFamily="2" charset="0"/>
              </a:rPr>
              <a:t>baûo</a:t>
            </a:r>
            <a:r>
              <a:rPr lang="en-US" altLang="vi-VN" sz="3500" dirty="0">
                <a:latin typeface="VNI-Book" pitchFamily="2" charset="0"/>
              </a:rPr>
              <a:t> </a:t>
            </a:r>
            <a:r>
              <a:rPr lang="en-US" altLang="vi-VN" sz="3500" dirty="0" err="1">
                <a:latin typeface="VNI-Book" pitchFamily="2" charset="0"/>
              </a:rPr>
              <a:t>quaûn</a:t>
            </a:r>
            <a:r>
              <a:rPr lang="en-US" altLang="vi-VN" sz="3500" dirty="0">
                <a:latin typeface="VNI-Book" pitchFamily="2" charset="0"/>
              </a:rPr>
              <a:t> </a:t>
            </a:r>
            <a:r>
              <a:rPr lang="en-US" altLang="vi-VN" sz="3500" dirty="0" err="1">
                <a:latin typeface="VNI-Book" pitchFamily="2" charset="0"/>
              </a:rPr>
              <a:t>coù</a:t>
            </a:r>
            <a:r>
              <a:rPr lang="en-US" altLang="vi-VN" sz="3500" dirty="0">
                <a:latin typeface="VNI-Book" pitchFamily="2" charset="0"/>
              </a:rPr>
              <a:t> </a:t>
            </a:r>
            <a:r>
              <a:rPr lang="en-US" altLang="vi-VN" sz="3500" dirty="0" err="1">
                <a:latin typeface="VNI-Book" pitchFamily="2" charset="0"/>
              </a:rPr>
              <a:t>ñoä</a:t>
            </a:r>
            <a:r>
              <a:rPr lang="en-US" altLang="vi-VN" sz="3500" dirty="0">
                <a:latin typeface="VNI-Book" pitchFamily="2" charset="0"/>
              </a:rPr>
              <a:t> </a:t>
            </a:r>
            <a:r>
              <a:rPr lang="en-US" altLang="vi-VN" sz="3500" dirty="0" err="1">
                <a:latin typeface="VNI-Book" pitchFamily="2" charset="0"/>
              </a:rPr>
              <a:t>aåm</a:t>
            </a:r>
            <a:r>
              <a:rPr lang="en-US" altLang="vi-VN" sz="3500" dirty="0">
                <a:latin typeface="VNI-Book" pitchFamily="2" charset="0"/>
              </a:rPr>
              <a:t> </a:t>
            </a:r>
            <a:r>
              <a:rPr lang="en-US" altLang="vi-VN" sz="3500" dirty="0" err="1">
                <a:latin typeface="VNI-Book" pitchFamily="2" charset="0"/>
              </a:rPr>
              <a:t>thaáp</a:t>
            </a:r>
            <a:r>
              <a:rPr lang="en-US" altLang="vi-VN" sz="3500" dirty="0">
                <a:latin typeface="VNI-Book" pitchFamily="2" charset="0"/>
              </a:rPr>
              <a:t>, </a:t>
            </a:r>
            <a:r>
              <a:rPr lang="en-US" altLang="vi-VN" sz="3500" dirty="0" err="1">
                <a:latin typeface="VNI-Book" pitchFamily="2" charset="0"/>
              </a:rPr>
              <a:t>kín</a:t>
            </a:r>
            <a:r>
              <a:rPr lang="en-US" altLang="vi-VN" sz="3500" dirty="0">
                <a:latin typeface="VNI-Book" pitchFamily="2" charset="0"/>
              </a:rPr>
              <a:t>, </a:t>
            </a:r>
            <a:r>
              <a:rPr lang="en-US" altLang="vi-VN" sz="3500" dirty="0" err="1">
                <a:latin typeface="VNI-Book" pitchFamily="2" charset="0"/>
              </a:rPr>
              <a:t>cao</a:t>
            </a:r>
            <a:r>
              <a:rPr lang="en-US" altLang="vi-VN" sz="3500" dirty="0">
                <a:latin typeface="VNI-Book" pitchFamily="2" charset="0"/>
              </a:rPr>
              <a:t> </a:t>
            </a:r>
            <a:r>
              <a:rPr lang="en-US" altLang="vi-VN" sz="3500" dirty="0" err="1">
                <a:latin typeface="VNI-Book" pitchFamily="2" charset="0"/>
              </a:rPr>
              <a:t>raùo</a:t>
            </a:r>
            <a:r>
              <a:rPr lang="en-US" altLang="vi-VN" sz="3500" dirty="0">
                <a:latin typeface="VNI-Book" pitchFamily="2" charset="0"/>
              </a:rPr>
              <a:t>, </a:t>
            </a:r>
            <a:r>
              <a:rPr lang="en-US" altLang="vi-VN" sz="3500" dirty="0" err="1">
                <a:latin typeface="VNI-Book" pitchFamily="2" charset="0"/>
              </a:rPr>
              <a:t>saïch</a:t>
            </a:r>
            <a:r>
              <a:rPr lang="en-US" altLang="vi-VN" sz="3500" dirty="0">
                <a:latin typeface="VNI-Book" pitchFamily="2" charset="0"/>
              </a:rPr>
              <a:t> </a:t>
            </a:r>
            <a:r>
              <a:rPr lang="en-US" altLang="vi-VN" sz="3500" dirty="0" err="1">
                <a:latin typeface="VNI-Book" pitchFamily="2" charset="0"/>
              </a:rPr>
              <a:t>seõ</a:t>
            </a:r>
            <a:r>
              <a:rPr lang="en-US" altLang="vi-VN" sz="3500" dirty="0">
                <a:latin typeface="VNI-Book" pitchFamily="2" charset="0"/>
              </a:rPr>
              <a:t>.</a:t>
            </a:r>
          </a:p>
          <a:p>
            <a:pPr eaLnBrk="1" hangingPunct="1"/>
            <a:endParaRPr lang="en-US" altLang="vi-VN" sz="3500" dirty="0">
              <a:latin typeface="VNI-Book" pitchFamily="2" charset="0"/>
            </a:endParaRPr>
          </a:p>
        </p:txBody>
      </p:sp>
      <p:sp>
        <p:nvSpPr>
          <p:cNvPr id="13317" name="AutoShape 6">
            <a:hlinkClick r:id="" action="ppaction://noaction" highlightClick="1"/>
          </p:cNvPr>
          <p:cNvSpPr>
            <a:spLocks noChangeArrowheads="1"/>
          </p:cNvSpPr>
          <p:nvPr/>
        </p:nvSpPr>
        <p:spPr bwMode="auto">
          <a:xfrm>
            <a:off x="8686800" y="64008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5" name="Rectangle 7"/>
          <p:cNvSpPr>
            <a:spLocks noChangeArrowheads="1"/>
          </p:cNvSpPr>
          <p:nvPr/>
        </p:nvSpPr>
        <p:spPr bwMode="auto">
          <a:xfrm>
            <a:off x="0" y="152400"/>
            <a:ext cx="8080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5400" dirty="0">
                <a:effectLst>
                  <a:outerShdw blurRad="38100" dist="38100" dir="2700000" algn="tl">
                    <a:srgbClr val="FFFFFF"/>
                  </a:outerShdw>
                </a:effectLst>
                <a:latin typeface="Arial" charset="0"/>
                <a:cs typeface="Arial" charset="0"/>
                <a:sym typeface="Wingdings" pitchFamily="2" charset="2"/>
              </a:rPr>
              <a:t></a:t>
            </a:r>
          </a:p>
        </p:txBody>
      </p:sp>
    </p:spTree>
    <p:extLst>
      <p:ext uri="{BB962C8B-B14F-4D97-AF65-F5344CB8AC3E}">
        <p14:creationId xmlns:p14="http://schemas.microsoft.com/office/powerpoint/2010/main" val="2397388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 calcmode="lin" valueType="num">
                                      <p:cBhvr>
                                        <p:cTn id="9" dur="500" fill="hold"/>
                                        <p:tgtEl>
                                          <p:spTgt spid="18434"/>
                                        </p:tgtEl>
                                        <p:attrNameLst>
                                          <p:attrName>style.rotation</p:attrName>
                                        </p:attrNameLst>
                                      </p:cBhvr>
                                      <p:tavLst>
                                        <p:tav tm="0">
                                          <p:val>
                                            <p:fltVal val="90"/>
                                          </p:val>
                                        </p:tav>
                                        <p:tav tm="100000">
                                          <p:val>
                                            <p:fltVal val="0"/>
                                          </p:val>
                                        </p:tav>
                                      </p:tavLst>
                                    </p:anim>
                                    <p:animEffect transition="in" filter="fade">
                                      <p:cBhvr>
                                        <p:cTn id="10" dur="500"/>
                                        <p:tgtEl>
                                          <p:spTgt spid="184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fade">
                                      <p:cBhvr>
                                        <p:cTn id="13" dur="2000"/>
                                        <p:tgtEl>
                                          <p:spTgt spid="184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435">
                                            <p:txEl>
                                              <p:pRg st="1" end="1"/>
                                            </p:txEl>
                                          </p:spTgt>
                                        </p:tgtEl>
                                        <p:attrNameLst>
                                          <p:attrName>style.visibility</p:attrName>
                                        </p:attrNameLst>
                                      </p:cBhvr>
                                      <p:to>
                                        <p:strVal val="visible"/>
                                      </p:to>
                                    </p:set>
                                    <p:animEffect transition="in" filter="fade">
                                      <p:cBhvr>
                                        <p:cTn id="18" dur="2000"/>
                                        <p:tgtEl>
                                          <p:spTgt spid="1843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fade">
                                      <p:cBhvr>
                                        <p:cTn id="21" dur="2000"/>
                                        <p:tgtEl>
                                          <p:spTgt spid="18435">
                                            <p:txEl>
                                              <p:pRg st="2" end="2"/>
                                            </p:txEl>
                                          </p:spTgt>
                                        </p:tgtEl>
                                      </p:cBhvr>
                                    </p:animEffect>
                                  </p:childTnLst>
                                </p:cTn>
                              </p:par>
                              <p:par>
                                <p:cTn id="22" presetID="8" presetClass="entr" presetSubtype="16" fill="hold" grpId="0" nodeType="withEffect">
                                  <p:stCondLst>
                                    <p:cond delay="0"/>
                                  </p:stCondLst>
                                  <p:iterate type="lt">
                                    <p:tmPct val="0"/>
                                  </p:iterate>
                                  <p:childTnLst>
                                    <p:set>
                                      <p:cBhvr>
                                        <p:cTn id="23" dur="1" fill="hold">
                                          <p:stCondLst>
                                            <p:cond delay="0"/>
                                          </p:stCondLst>
                                        </p:cTn>
                                        <p:tgtEl>
                                          <p:spTgt spid="5"/>
                                        </p:tgtEl>
                                        <p:attrNameLst>
                                          <p:attrName>style.visibility</p:attrName>
                                        </p:attrNameLst>
                                      </p:cBhvr>
                                      <p:to>
                                        <p:strVal val="visible"/>
                                      </p:to>
                                    </p:set>
                                    <p:animEffect transition="in" filter="diamond(in)">
                                      <p:cBhvr>
                                        <p:cTn id="24" dur="2000"/>
                                        <p:tgtEl>
                                          <p:spTgt spid="5"/>
                                        </p:tgtEl>
                                      </p:cBhvr>
                                    </p:animEffect>
                                  </p:childTnLst>
                                </p:cTn>
                              </p:par>
                              <p:par>
                                <p:cTn id="25" presetID="36" presetClass="emph" presetSubtype="0" repeatCount="indefinite" fill="hold" grpId="1" nodeType="withEffect">
                                  <p:stCondLst>
                                    <p:cond delay="0"/>
                                  </p:stCondLst>
                                  <p:iterate type="lt">
                                    <p:tmPct val="10000"/>
                                  </p:iterate>
                                  <p:childTnLst>
                                    <p:animScale>
                                      <p:cBhvr>
                                        <p:cTn id="26" dur="500" autoRev="1" fill="hold">
                                          <p:stCondLst>
                                            <p:cond delay="0"/>
                                          </p:stCondLst>
                                        </p:cTn>
                                        <p:tgtEl>
                                          <p:spTgt spid="5"/>
                                        </p:tgtEl>
                                      </p:cBhvr>
                                      <p:to x="80000" y="100000"/>
                                    </p:animScale>
                                    <p:anim by="(#ppt_w*0.10)" calcmode="lin" valueType="num">
                                      <p:cBhvr>
                                        <p:cTn id="27" dur="500" autoRev="1" fill="hold">
                                          <p:stCondLst>
                                            <p:cond delay="0"/>
                                          </p:stCondLst>
                                        </p:cTn>
                                        <p:tgtEl>
                                          <p:spTgt spid="5"/>
                                        </p:tgtEl>
                                        <p:attrNameLst>
                                          <p:attrName>ppt_x</p:attrName>
                                        </p:attrNameLst>
                                      </p:cBhvr>
                                    </p:anim>
                                    <p:anim by="(-#ppt_w*0.10)" calcmode="lin" valueType="num">
                                      <p:cBhvr>
                                        <p:cTn id="28" dur="500" autoRev="1" fill="hold">
                                          <p:stCondLst>
                                            <p:cond delay="0"/>
                                          </p:stCondLst>
                                        </p:cTn>
                                        <p:tgtEl>
                                          <p:spTgt spid="5"/>
                                        </p:tgtEl>
                                        <p:attrNameLst>
                                          <p:attrName>ppt_y</p:attrName>
                                        </p:attrNameLst>
                                      </p:cBhvr>
                                    </p:anim>
                                    <p:animRot by="-480000">
                                      <p:cBhvr>
                                        <p:cTn id="29" dur="50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AutoShape 4"/>
          <p:cNvSpPr>
            <a:spLocks noChangeArrowheads="1"/>
          </p:cNvSpPr>
          <p:nvPr/>
        </p:nvSpPr>
        <p:spPr bwMode="auto">
          <a:xfrm>
            <a:off x="30270" y="0"/>
            <a:ext cx="9113729" cy="1600200"/>
          </a:xfrm>
          <a:prstGeom prst="roundRect">
            <a:avLst>
              <a:gd name="adj" fmla="val 16667"/>
            </a:avLst>
          </a:prstGeom>
          <a:solidFill>
            <a:srgbClr val="FFFFFF">
              <a:alpha val="39999"/>
            </a:srgbClr>
          </a:solidFill>
          <a:ln w="9525">
            <a:solidFill>
              <a:schemeClr val="bg1"/>
            </a:solidFill>
            <a:round/>
            <a:headEnd/>
            <a:tailEnd/>
          </a:ln>
          <a:effectLst>
            <a:outerShdw dist="215900" dir="5400000" sy="50000" rotWithShape="0">
              <a:schemeClr val="bg2">
                <a:alpha val="50000"/>
              </a:schemeClr>
            </a:outerShdw>
          </a:effectLst>
        </p:spPr>
        <p:txBody>
          <a:bodyPr wrap="none" anchor="ctr"/>
          <a:lstStyle/>
          <a:p>
            <a:endParaRPr lang="en-US">
              <a:latin typeface="Times New Roman" pitchFamily="18" charset="0"/>
              <a:cs typeface="Times New Roman" pitchFamily="18" charset="0"/>
            </a:endParaRPr>
          </a:p>
        </p:txBody>
      </p:sp>
      <p:sp>
        <p:nvSpPr>
          <p:cNvPr id="8197" name="Rectangle 5"/>
          <p:cNvSpPr>
            <a:spLocks noGrp="1" noChangeArrowheads="1"/>
          </p:cNvSpPr>
          <p:nvPr>
            <p:ph type="ctrTitle"/>
          </p:nvPr>
        </p:nvSpPr>
        <p:spPr>
          <a:xfrm>
            <a:off x="0" y="37578"/>
            <a:ext cx="9144000" cy="1470025"/>
          </a:xfrm>
        </p:spPr>
        <p:txBody>
          <a:bodyPr/>
          <a:lstStyle/>
          <a:p>
            <a:pPr eaLnBrk="1" hangingPunct="1">
              <a:defRPr/>
            </a:pPr>
            <a:r>
              <a:rPr lang="en-US" sz="54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dirty="0">
                <a:solidFill>
                  <a:srgbClr val="0000FF"/>
                </a:solidFill>
                <a:effectLst>
                  <a:outerShdw blurRad="38100" dist="38100" dir="2700000" algn="tl">
                    <a:srgbClr val="000000"/>
                  </a:outerShdw>
                </a:effectLst>
                <a:latin typeface="Times New Roman" pitchFamily="18" charset="0"/>
                <a:cs typeface="Times New Roman" pitchFamily="18" charset="0"/>
              </a:rPr>
              <a:t>CHỦ ĐỀ GIỐNG CÂY TRỒNG</a:t>
            </a:r>
          </a:p>
        </p:txBody>
      </p:sp>
      <p:sp>
        <p:nvSpPr>
          <p:cNvPr id="6" name="Rectangle 4"/>
          <p:cNvSpPr>
            <a:spLocks noChangeArrowheads="1"/>
          </p:cNvSpPr>
          <p:nvPr/>
        </p:nvSpPr>
        <p:spPr bwMode="auto">
          <a:xfrm>
            <a:off x="30270" y="1975543"/>
            <a:ext cx="426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400" b="1" i="1" dirty="0" err="1">
                <a:solidFill>
                  <a:srgbClr val="800000"/>
                </a:solidFill>
                <a:latin typeface="VNI-Meli" pitchFamily="2" charset="0"/>
              </a:rPr>
              <a:t>Baøi</a:t>
            </a:r>
            <a:r>
              <a:rPr lang="en-US" altLang="vi-VN" sz="4400" b="1" i="1" dirty="0">
                <a:solidFill>
                  <a:srgbClr val="800000"/>
                </a:solidFill>
                <a:latin typeface="VNI-Meli" pitchFamily="2" charset="0"/>
              </a:rPr>
              <a:t> 11</a:t>
            </a:r>
            <a:r>
              <a:rPr lang="en-US" altLang="vi-VN" sz="4400" dirty="0">
                <a:solidFill>
                  <a:schemeClr val="tx2"/>
                </a:solidFill>
                <a:latin typeface="VNI-Meli" pitchFamily="2" charset="0"/>
              </a:rPr>
              <a:t> </a:t>
            </a:r>
          </a:p>
        </p:txBody>
      </p:sp>
      <p:sp>
        <p:nvSpPr>
          <p:cNvPr id="7" name="Rectangle 27"/>
          <p:cNvSpPr>
            <a:spLocks noChangeArrowheads="1"/>
          </p:cNvSpPr>
          <p:nvPr/>
        </p:nvSpPr>
        <p:spPr bwMode="auto">
          <a:xfrm>
            <a:off x="-10391" y="3048000"/>
            <a:ext cx="9164781" cy="1828800"/>
          </a:xfrm>
          <a:prstGeom prst="rect">
            <a:avLst/>
          </a:prstGeom>
          <a:solidFill>
            <a:srgbClr val="99CC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vi-VN" sz="5400" b="1" dirty="0">
                <a:solidFill>
                  <a:srgbClr val="0066FF"/>
                </a:solidFill>
                <a:latin typeface="VNI-Dur" pitchFamily="2" charset="0"/>
              </a:rPr>
              <a:t>SAÛN XUAÁT VAØ BAÛO QUAÛN GIOÁNG CAÂY TROÀNG</a:t>
            </a:r>
          </a:p>
        </p:txBody>
      </p:sp>
    </p:spTree>
    <p:extLst>
      <p:ext uri="{BB962C8B-B14F-4D97-AF65-F5344CB8AC3E}">
        <p14:creationId xmlns:p14="http://schemas.microsoft.com/office/powerpoint/2010/main" val="216132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1845"/>
            <a:ext cx="9067800" cy="746078"/>
          </a:xfrm>
        </p:spPr>
        <p:txBody>
          <a:bodyPr/>
          <a:lstStyle/>
          <a:p>
            <a:pPr eaLnBrk="1" hangingPunct="1">
              <a:defRPr/>
            </a:pPr>
            <a:r>
              <a:rPr lang="en-US" sz="4000" b="1" dirty="0">
                <a:solidFill>
                  <a:srgbClr val="FF3300"/>
                </a:solidFill>
                <a:effectLst>
                  <a:outerShdw blurRad="38100" dist="38100" dir="2700000" algn="tl">
                    <a:srgbClr val="000000"/>
                  </a:outerShdw>
                </a:effectLst>
                <a:latin typeface="VNI-Times" pitchFamily="2" charset="0"/>
              </a:rPr>
              <a:t>II. </a:t>
            </a:r>
            <a:r>
              <a:rPr lang="en-US" sz="4000" b="1" dirty="0" err="1">
                <a:solidFill>
                  <a:srgbClr val="FF3300"/>
                </a:solidFill>
                <a:effectLst>
                  <a:outerShdw blurRad="38100" dist="38100" dir="2700000" algn="tl">
                    <a:srgbClr val="000000"/>
                  </a:outerShdw>
                </a:effectLst>
                <a:latin typeface="VNI-Times" pitchFamily="2" charset="0"/>
              </a:rPr>
              <a:t>Baûo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quaûn</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haït</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gioáng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caây</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troàng</a:t>
            </a:r>
            <a:endParaRPr lang="en-US" sz="4000" b="1" dirty="0">
              <a:solidFill>
                <a:srgbClr val="FF3300"/>
              </a:solidFill>
              <a:effectLst>
                <a:outerShdw blurRad="38100" dist="38100" dir="2700000" algn="tl">
                  <a:srgbClr val="000000"/>
                </a:outerShdw>
              </a:effectLst>
              <a:latin typeface="VNI-Times" pitchFamily="2" charset="0"/>
            </a:endParaRPr>
          </a:p>
        </p:txBody>
      </p:sp>
      <p:sp>
        <p:nvSpPr>
          <p:cNvPr id="18435" name="Rectangle 3"/>
          <p:cNvSpPr>
            <a:spLocks noGrp="1" noChangeArrowheads="1"/>
          </p:cNvSpPr>
          <p:nvPr>
            <p:ph type="body" idx="1"/>
          </p:nvPr>
        </p:nvSpPr>
        <p:spPr>
          <a:xfrm>
            <a:off x="685800" y="838200"/>
            <a:ext cx="7620000" cy="1367307"/>
          </a:xfrm>
        </p:spPr>
        <p:txBody>
          <a:bodyPr/>
          <a:lstStyle/>
          <a:p>
            <a:pPr marL="0" indent="0" eaLnBrk="1" hangingPunct="1">
              <a:buNone/>
            </a:pPr>
            <a:r>
              <a:rPr lang="en-US" altLang="vi-VN" b="1" dirty="0">
                <a:solidFill>
                  <a:srgbClr val="FF3300"/>
                </a:solidFill>
                <a:latin typeface="VNI-Book" pitchFamily="2" charset="0"/>
              </a:rPr>
              <a:t> </a:t>
            </a:r>
            <a:r>
              <a:rPr lang="en-US" altLang="vi-VN" b="1" dirty="0" err="1">
                <a:solidFill>
                  <a:srgbClr val="FF3300"/>
                </a:solidFill>
                <a:latin typeface="Times New Roman" pitchFamily="18" charset="0"/>
                <a:cs typeface="Times New Roman" pitchFamily="18" charset="0"/>
              </a:rPr>
              <a:t>Quan</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sát</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hình</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và</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cho</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biết</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có</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những</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phương</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pháp</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nào</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để</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bảo</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quản</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hạt</a:t>
            </a:r>
            <a:r>
              <a:rPr lang="en-US" altLang="vi-VN" b="1" dirty="0">
                <a:solidFill>
                  <a:srgbClr val="FF3300"/>
                </a:solidFill>
                <a:latin typeface="Times New Roman" pitchFamily="18" charset="0"/>
                <a:cs typeface="Times New Roman" pitchFamily="18" charset="0"/>
              </a:rPr>
              <a:t> </a:t>
            </a:r>
            <a:r>
              <a:rPr lang="en-US" altLang="vi-VN" b="1" dirty="0" err="1">
                <a:solidFill>
                  <a:srgbClr val="FF3300"/>
                </a:solidFill>
                <a:latin typeface="Times New Roman" pitchFamily="18" charset="0"/>
                <a:cs typeface="Times New Roman" pitchFamily="18" charset="0"/>
              </a:rPr>
              <a:t>giống</a:t>
            </a:r>
            <a:r>
              <a:rPr lang="en-US" altLang="vi-VN" b="1" dirty="0">
                <a:solidFill>
                  <a:srgbClr val="FF3300"/>
                </a:solidFill>
                <a:latin typeface="Times New Roman" pitchFamily="18" charset="0"/>
                <a:cs typeface="Times New Roman" pitchFamily="18" charset="0"/>
              </a:rPr>
              <a:t>?</a:t>
            </a:r>
            <a:endParaRPr lang="en-US" altLang="vi-VN" b="1" dirty="0">
              <a:solidFill>
                <a:srgbClr val="FF3300"/>
              </a:solidFill>
              <a:latin typeface="VNI-Book" pitchFamily="2" charset="0"/>
            </a:endParaRPr>
          </a:p>
        </p:txBody>
      </p:sp>
      <p:sp>
        <p:nvSpPr>
          <p:cNvPr id="13317" name="AutoShape 6">
            <a:hlinkClick r:id="" action="ppaction://noaction" highlightClick="1"/>
          </p:cNvPr>
          <p:cNvSpPr>
            <a:spLocks noChangeArrowheads="1"/>
          </p:cNvSpPr>
          <p:nvPr/>
        </p:nvSpPr>
        <p:spPr bwMode="auto">
          <a:xfrm>
            <a:off x="8686800" y="64008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868" y="2743199"/>
            <a:ext cx="5497132" cy="246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199"/>
            <a:ext cx="3505200" cy="411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431" y="4854838"/>
            <a:ext cx="5497132" cy="202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68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 calcmode="lin" valueType="num">
                                      <p:cBhvr>
                                        <p:cTn id="9" dur="500" fill="hold"/>
                                        <p:tgtEl>
                                          <p:spTgt spid="18434"/>
                                        </p:tgtEl>
                                        <p:attrNameLst>
                                          <p:attrName>style.rotation</p:attrName>
                                        </p:attrNameLst>
                                      </p:cBhvr>
                                      <p:tavLst>
                                        <p:tav tm="0">
                                          <p:val>
                                            <p:fltVal val="90"/>
                                          </p:val>
                                        </p:tav>
                                        <p:tav tm="100000">
                                          <p:val>
                                            <p:fltVal val="0"/>
                                          </p:val>
                                        </p:tav>
                                      </p:tavLst>
                                    </p:anim>
                                    <p:animEffect transition="in" filter="fade">
                                      <p:cBhvr>
                                        <p:cTn id="10" dur="500"/>
                                        <p:tgtEl>
                                          <p:spTgt spid="184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fade">
                                      <p:cBhvr>
                                        <p:cTn id="13" dur="20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752600"/>
          </a:xfrm>
        </p:spPr>
        <p:txBody>
          <a:bodyPr/>
          <a:lstStyle/>
          <a:p>
            <a:pPr eaLnBrk="1" hangingPunct="1">
              <a:defRPr/>
            </a:pPr>
            <a:r>
              <a:rPr lang="en-US" sz="4000" b="1" dirty="0">
                <a:solidFill>
                  <a:srgbClr val="FF3300"/>
                </a:solidFill>
                <a:effectLst>
                  <a:outerShdw blurRad="38100" dist="38100" dir="2700000" algn="tl">
                    <a:srgbClr val="000000"/>
                  </a:outerShdw>
                </a:effectLst>
                <a:latin typeface="VNI-Times" pitchFamily="2" charset="0"/>
              </a:rPr>
              <a:t>II. </a:t>
            </a:r>
            <a:r>
              <a:rPr lang="en-US" sz="4000" b="1" dirty="0" err="1">
                <a:solidFill>
                  <a:srgbClr val="FF3300"/>
                </a:solidFill>
                <a:effectLst>
                  <a:outerShdw blurRad="38100" dist="38100" dir="2700000" algn="tl">
                    <a:srgbClr val="000000"/>
                  </a:outerShdw>
                </a:effectLst>
                <a:latin typeface="VNI-Times" pitchFamily="2" charset="0"/>
              </a:rPr>
              <a:t>Baûo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quaûn</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haït</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gioáng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caây</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troàng</a:t>
            </a:r>
            <a:br>
              <a:rPr lang="en-US" sz="4000" b="1" dirty="0">
                <a:solidFill>
                  <a:srgbClr val="FF3300"/>
                </a:solidFill>
                <a:effectLst>
                  <a:outerShdw blurRad="38100" dist="38100" dir="2700000" algn="tl">
                    <a:srgbClr val="000000"/>
                  </a:outerShdw>
                </a:effectLst>
                <a:latin typeface="VNI-Times" pitchFamily="2" charset="0"/>
              </a:rPr>
            </a:br>
            <a:r>
              <a:rPr lang="en-US" sz="4000" b="1" dirty="0">
                <a:solidFill>
                  <a:srgbClr val="FF3300"/>
                </a:solidFill>
                <a:effectLst>
                  <a:outerShdw blurRad="38100" dist="38100" dir="2700000" algn="tl">
                    <a:srgbClr val="000000"/>
                  </a:outerShdw>
                </a:effectLst>
                <a:latin typeface="VNI-Times" pitchFamily="2" charset="0"/>
              </a:rPr>
              <a:t>2. </a:t>
            </a:r>
            <a:r>
              <a:rPr lang="en-US" sz="4000" b="1" dirty="0" err="1">
                <a:solidFill>
                  <a:srgbClr val="FF3300"/>
                </a:solidFill>
                <a:effectLst>
                  <a:outerShdw blurRad="38100" dist="38100" dir="2700000" algn="tl">
                    <a:srgbClr val="000000"/>
                  </a:outerShdw>
                </a:effectLst>
                <a:latin typeface="VNI-Times" pitchFamily="2" charset="0"/>
              </a:rPr>
              <a:t>Phương</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pháp</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bảo</a:t>
            </a:r>
            <a:r>
              <a:rPr lang="en-US" sz="4000" b="1" dirty="0">
                <a:solidFill>
                  <a:srgbClr val="FF3300"/>
                </a:solidFill>
                <a:effectLst>
                  <a:outerShdw blurRad="38100" dist="38100" dir="2700000" algn="tl">
                    <a:srgbClr val="000000"/>
                  </a:outerShdw>
                </a:effectLst>
                <a:latin typeface="VNI-Times" pitchFamily="2" charset="0"/>
              </a:rPr>
              <a:t> </a:t>
            </a:r>
            <a:r>
              <a:rPr lang="en-US" sz="4000" b="1" dirty="0" err="1">
                <a:solidFill>
                  <a:srgbClr val="FF3300"/>
                </a:solidFill>
                <a:effectLst>
                  <a:outerShdw blurRad="38100" dist="38100" dir="2700000" algn="tl">
                    <a:srgbClr val="000000"/>
                  </a:outerShdw>
                </a:effectLst>
                <a:latin typeface="VNI-Times" pitchFamily="2" charset="0"/>
              </a:rPr>
              <a:t>quản</a:t>
            </a:r>
            <a:endParaRPr lang="en-US" sz="4000" b="1" dirty="0">
              <a:solidFill>
                <a:srgbClr val="FF3300"/>
              </a:solidFill>
              <a:effectLst>
                <a:outerShdw blurRad="38100" dist="38100" dir="2700000" algn="tl">
                  <a:srgbClr val="000000"/>
                </a:outerShdw>
              </a:effectLst>
              <a:latin typeface="VNI-Times" pitchFamily="2" charset="0"/>
            </a:endParaRPr>
          </a:p>
        </p:txBody>
      </p:sp>
      <p:sp>
        <p:nvSpPr>
          <p:cNvPr id="18435" name="Rectangle 3"/>
          <p:cNvSpPr>
            <a:spLocks noGrp="1" noChangeArrowheads="1"/>
          </p:cNvSpPr>
          <p:nvPr>
            <p:ph type="body" idx="1"/>
          </p:nvPr>
        </p:nvSpPr>
        <p:spPr>
          <a:xfrm>
            <a:off x="609600" y="1828800"/>
            <a:ext cx="7467600" cy="3429000"/>
          </a:xfrm>
        </p:spPr>
        <p:txBody>
          <a:bodyPr/>
          <a:lstStyle/>
          <a:p>
            <a:pPr eaLnBrk="1" hangingPunct="1"/>
            <a:endParaRPr lang="en-US" altLang="vi-VN" sz="3500" dirty="0">
              <a:latin typeface="VNI-Book" pitchFamily="2" charset="0"/>
            </a:endParaRPr>
          </a:p>
          <a:p>
            <a:pPr eaLnBrk="1" hangingPunct="1"/>
            <a:r>
              <a:rPr lang="en-US" altLang="vi-VN" sz="4400" dirty="0" err="1">
                <a:latin typeface="Times New Roman" pitchFamily="18" charset="0"/>
                <a:cs typeface="Times New Roman" pitchFamily="18" charset="0"/>
              </a:rPr>
              <a:t>Bảo</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quản</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khô</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đựng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hạt</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giống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trong</a:t>
            </a:r>
            <a:r>
              <a:rPr lang="en-US" altLang="vi-VN" sz="4400" dirty="0">
                <a:latin typeface="Times New Roman" pitchFamily="18" charset="0"/>
                <a:cs typeface="Times New Roman" pitchFamily="18" charset="0"/>
              </a:rPr>
              <a:t> chum, </a:t>
            </a:r>
            <a:r>
              <a:rPr lang="en-US" altLang="vi-VN" sz="4400" dirty="0" err="1">
                <a:latin typeface="Times New Roman" pitchFamily="18" charset="0"/>
                <a:cs typeface="Times New Roman" pitchFamily="18" charset="0"/>
              </a:rPr>
              <a:t>vại</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bao</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túi</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kín</a:t>
            </a:r>
            <a:r>
              <a:rPr lang="en-US" altLang="vi-VN" sz="4400" dirty="0">
                <a:latin typeface="Times New Roman" pitchFamily="18" charset="0"/>
                <a:cs typeface="Times New Roman" pitchFamily="18" charset="0"/>
              </a:rPr>
              <a:t>.</a:t>
            </a:r>
          </a:p>
          <a:p>
            <a:pPr eaLnBrk="1" hangingPunct="1"/>
            <a:r>
              <a:rPr lang="en-US" altLang="vi-VN" sz="4400" dirty="0" err="1">
                <a:latin typeface="Times New Roman" pitchFamily="18" charset="0"/>
                <a:cs typeface="Times New Roman" pitchFamily="18" charset="0"/>
              </a:rPr>
              <a:t>Bảo</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quản</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lạnh</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để</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trong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các</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kho</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lạnh</a:t>
            </a:r>
            <a:r>
              <a:rPr lang="en-US" altLang="vi-VN" sz="4400" dirty="0">
                <a:latin typeface="Times New Roman" pitchFamily="18" charset="0"/>
                <a:cs typeface="Times New Roman" pitchFamily="18" charset="0"/>
              </a:rPr>
              <a:t>.</a:t>
            </a:r>
          </a:p>
          <a:p>
            <a:pPr marL="0" indent="0" eaLnBrk="1" hangingPunct="1">
              <a:buNone/>
            </a:pPr>
            <a:endParaRPr lang="en-US" altLang="vi-VN" sz="4400" dirty="0">
              <a:latin typeface="Times New Roman" pitchFamily="18" charset="0"/>
              <a:cs typeface="Times New Roman" pitchFamily="18" charset="0"/>
            </a:endParaRPr>
          </a:p>
        </p:txBody>
      </p:sp>
      <p:sp>
        <p:nvSpPr>
          <p:cNvPr id="13317" name="AutoShape 6">
            <a:hlinkClick r:id="" action="ppaction://noaction" highlightClick="1"/>
          </p:cNvPr>
          <p:cNvSpPr>
            <a:spLocks noChangeArrowheads="1"/>
          </p:cNvSpPr>
          <p:nvPr/>
        </p:nvSpPr>
        <p:spPr bwMode="auto">
          <a:xfrm>
            <a:off x="8686800" y="64008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
        <p:nvSpPr>
          <p:cNvPr id="7" name="Rectangle 7"/>
          <p:cNvSpPr>
            <a:spLocks noChangeArrowheads="1"/>
          </p:cNvSpPr>
          <p:nvPr/>
        </p:nvSpPr>
        <p:spPr bwMode="auto">
          <a:xfrm>
            <a:off x="0" y="1676400"/>
            <a:ext cx="8080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5400" dirty="0">
                <a:effectLst>
                  <a:outerShdw blurRad="38100" dist="38100" dir="2700000" algn="tl">
                    <a:srgbClr val="FFFFFF"/>
                  </a:outerShdw>
                </a:effectLst>
                <a:latin typeface="Arial" charset="0"/>
                <a:cs typeface="Arial" charset="0"/>
                <a:sym typeface="Wingdings" pitchFamily="2" charset="2"/>
              </a:rPr>
              <a:t></a:t>
            </a:r>
          </a:p>
        </p:txBody>
      </p:sp>
    </p:spTree>
    <p:extLst>
      <p:ext uri="{BB962C8B-B14F-4D97-AF65-F5344CB8AC3E}">
        <p14:creationId xmlns:p14="http://schemas.microsoft.com/office/powerpoint/2010/main" val="188079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barn(inVertical)">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barn(inVertical)">
                                      <p:cBhvr>
                                        <p:cTn id="17" dur="500"/>
                                        <p:tgtEl>
                                          <p:spTgt spid="18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447800"/>
            <a:ext cx="9144000" cy="3276600"/>
          </a:xfrm>
        </p:spPr>
        <p:txBody>
          <a:bodyPr/>
          <a:lstStyle/>
          <a:p>
            <a:r>
              <a:rPr lang="en-US" sz="7200" b="1" dirty="0">
                <a:latin typeface="Arial" panose="020B0604020202020204" pitchFamily="34" charset="0"/>
                <a:cs typeface="Arial" panose="020B0604020202020204" pitchFamily="34" charset="0"/>
              </a:rPr>
              <a:t>CỦNG CỐ BÀI </a:t>
            </a:r>
            <a:endParaRPr lang="en-US" altLang="vi-VN"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331273"/>
      </p:ext>
    </p:extLst>
  </p:cSld>
  <p:clrMapOvr>
    <a:masterClrMapping/>
  </p:clrMapOvr>
  <p:transition spd="slow">
    <p:cut/>
    <p:sndAc>
      <p:stSnd>
        <p:snd r:embed="rId2"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143000"/>
          </a:xfrm>
        </p:spPr>
        <p:txBody>
          <a:bodyPr/>
          <a:lstStyle/>
          <a:p>
            <a:pPr eaLnBrk="1" hangingPunct="1"/>
            <a:r>
              <a:rPr lang="en-US" altLang="vi-VN" sz="3600" i="1">
                <a:solidFill>
                  <a:srgbClr val="0000CC"/>
                </a:solidFill>
                <a:latin typeface="VNI-Book" pitchFamily="2" charset="0"/>
              </a:rPr>
              <a:t>Haõy noái coät A vôùi noäi dung </a:t>
            </a:r>
            <a:br>
              <a:rPr lang="en-US" altLang="vi-VN" sz="3600" i="1">
                <a:solidFill>
                  <a:srgbClr val="0000CC"/>
                </a:solidFill>
                <a:latin typeface="VNI-Book" pitchFamily="2" charset="0"/>
              </a:rPr>
            </a:br>
            <a:r>
              <a:rPr lang="en-US" altLang="vi-VN" sz="3600" i="1">
                <a:solidFill>
                  <a:srgbClr val="0000CC"/>
                </a:solidFill>
                <a:latin typeface="VNI-Book" pitchFamily="2" charset="0"/>
              </a:rPr>
              <a:t>thích hôïp ôû coät B</a:t>
            </a:r>
          </a:p>
        </p:txBody>
      </p:sp>
      <p:sp>
        <p:nvSpPr>
          <p:cNvPr id="20484" name="Text Box 4"/>
          <p:cNvSpPr txBox="1">
            <a:spLocks noChangeArrowheads="1"/>
          </p:cNvSpPr>
          <p:nvPr/>
        </p:nvSpPr>
        <p:spPr bwMode="auto">
          <a:xfrm>
            <a:off x="0" y="838200"/>
            <a:ext cx="4267200" cy="677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a:latin typeface="VNI-Times" pitchFamily="2" charset="0"/>
              </a:rPr>
              <a:t>                                </a:t>
            </a:r>
            <a:r>
              <a:rPr lang="en-US" altLang="vi-VN" sz="3200" b="1">
                <a:latin typeface="VNI-Times" pitchFamily="2" charset="0"/>
              </a:rPr>
              <a:t>A</a:t>
            </a:r>
          </a:p>
          <a:p>
            <a:pPr algn="just" eaLnBrk="1" hangingPunct="1">
              <a:spcBef>
                <a:spcPct val="50000"/>
              </a:spcBef>
            </a:pPr>
            <a:r>
              <a:rPr lang="en-US" altLang="vi-VN" sz="2800">
                <a:latin typeface="VNI-Times" pitchFamily="2" charset="0"/>
              </a:rPr>
              <a:t>   </a:t>
            </a:r>
            <a:r>
              <a:rPr lang="en-US" altLang="vi-VN" sz="2800">
                <a:solidFill>
                  <a:srgbClr val="FF3300"/>
                </a:solidFill>
                <a:latin typeface="VNI-Times" pitchFamily="2" charset="0"/>
              </a:rPr>
              <a:t>1</a:t>
            </a:r>
            <a:r>
              <a:rPr lang="en-US" altLang="vi-VN" sz="2800">
                <a:latin typeface="VNI-Times" pitchFamily="2" charset="0"/>
              </a:rPr>
              <a:t>.</a:t>
            </a:r>
            <a:r>
              <a:rPr lang="en-US" altLang="vi-VN" sz="2800" b="1">
                <a:solidFill>
                  <a:schemeClr val="hlink"/>
                </a:solidFill>
                <a:latin typeface="VNI-Times" pitchFamily="2" charset="0"/>
              </a:rPr>
              <a:t>Chaët ñoaïn thaân caây, boû bôùt laù ñeå giaûm söï thoaùt hôi nöôùc.</a:t>
            </a:r>
          </a:p>
          <a:p>
            <a:pPr algn="just" eaLnBrk="1" hangingPunct="1">
              <a:spcBef>
                <a:spcPct val="50000"/>
              </a:spcBef>
            </a:pPr>
            <a:r>
              <a:rPr lang="en-US" altLang="vi-VN" sz="2800">
                <a:latin typeface="VNI-Times" pitchFamily="2" charset="0"/>
              </a:rPr>
              <a:t> </a:t>
            </a:r>
            <a:r>
              <a:rPr lang="en-US" altLang="vi-VN" sz="2800">
                <a:solidFill>
                  <a:srgbClr val="FF3300"/>
                </a:solidFill>
                <a:latin typeface="VNI-Times" pitchFamily="2" charset="0"/>
              </a:rPr>
              <a:t>2</a:t>
            </a:r>
            <a:r>
              <a:rPr lang="en-US" altLang="vi-VN" sz="2800">
                <a:latin typeface="VNI-Times" pitchFamily="2" charset="0"/>
              </a:rPr>
              <a:t>.Saûn xuaát gioáng caây troàng</a:t>
            </a:r>
          </a:p>
          <a:p>
            <a:pPr algn="just" eaLnBrk="1" hangingPunct="1">
              <a:spcBef>
                <a:spcPct val="50000"/>
              </a:spcBef>
            </a:pPr>
            <a:r>
              <a:rPr lang="en-US" altLang="vi-VN" sz="2800">
                <a:latin typeface="VNI-Times" pitchFamily="2" charset="0"/>
              </a:rPr>
              <a:t>    </a:t>
            </a:r>
            <a:r>
              <a:rPr lang="en-US" altLang="vi-VN" sz="2800">
                <a:solidFill>
                  <a:srgbClr val="FF3300"/>
                </a:solidFill>
                <a:latin typeface="VNI-Times" pitchFamily="2" charset="0"/>
              </a:rPr>
              <a:t>3</a:t>
            </a:r>
            <a:r>
              <a:rPr lang="en-US" altLang="vi-VN" sz="2800">
                <a:latin typeface="VNI-Times" pitchFamily="2" charset="0"/>
              </a:rPr>
              <a:t>.</a:t>
            </a:r>
            <a:r>
              <a:rPr lang="en-US" altLang="vi-VN" sz="2800" b="1">
                <a:solidFill>
                  <a:schemeClr val="hlink"/>
                </a:solidFill>
                <a:latin typeface="VNI-Times" pitchFamily="2" charset="0"/>
              </a:rPr>
              <a:t>Khoanh  vaø loät saïch moät ñoaïn voû, boù baàu ñaát aåm thaät chaët vaø boïc nylon ñeå giöõ aåm.</a:t>
            </a:r>
          </a:p>
          <a:p>
            <a:pPr algn="just" eaLnBrk="1" hangingPunct="1">
              <a:spcBef>
                <a:spcPct val="50000"/>
              </a:spcBef>
            </a:pPr>
            <a:r>
              <a:rPr lang="en-US" altLang="vi-VN" sz="2800">
                <a:latin typeface="VNI-Times" pitchFamily="2" charset="0"/>
              </a:rPr>
              <a:t>   </a:t>
            </a:r>
            <a:r>
              <a:rPr lang="en-US" altLang="vi-VN" sz="2800">
                <a:solidFill>
                  <a:srgbClr val="FF3300"/>
                </a:solidFill>
                <a:latin typeface="VNI-Times" pitchFamily="2" charset="0"/>
              </a:rPr>
              <a:t>4</a:t>
            </a:r>
            <a:r>
              <a:rPr lang="en-US" altLang="vi-VN" sz="2800">
                <a:latin typeface="VNI-Times" pitchFamily="2" charset="0"/>
              </a:rPr>
              <a:t>.Ñöïng haït gioáng trong chum, vaïi, ôû nôi cao raùo, saïch seõ. </a:t>
            </a:r>
          </a:p>
          <a:p>
            <a:pPr algn="just" eaLnBrk="1" hangingPunct="1">
              <a:spcBef>
                <a:spcPct val="50000"/>
              </a:spcBef>
            </a:pPr>
            <a:endParaRPr lang="en-US" altLang="vi-VN" sz="2800">
              <a:latin typeface="VNI-Times" pitchFamily="2" charset="0"/>
            </a:endParaRPr>
          </a:p>
        </p:txBody>
      </p:sp>
      <p:sp>
        <p:nvSpPr>
          <p:cNvPr id="20485" name="Text Box 5"/>
          <p:cNvSpPr txBox="1">
            <a:spLocks noChangeArrowheads="1"/>
          </p:cNvSpPr>
          <p:nvPr/>
        </p:nvSpPr>
        <p:spPr bwMode="auto">
          <a:xfrm>
            <a:off x="5715000" y="762000"/>
            <a:ext cx="3429000"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800">
                <a:latin typeface="VNI-Times" pitchFamily="2" charset="0"/>
              </a:rPr>
              <a:t>             </a:t>
            </a:r>
            <a:r>
              <a:rPr lang="en-US" altLang="vi-VN" sz="3200" b="1">
                <a:latin typeface="VNI-Times" pitchFamily="2" charset="0"/>
              </a:rPr>
              <a:t>B</a:t>
            </a:r>
          </a:p>
          <a:p>
            <a:pPr algn="just" eaLnBrk="1" hangingPunct="1">
              <a:spcBef>
                <a:spcPct val="50000"/>
              </a:spcBef>
            </a:pPr>
            <a:r>
              <a:rPr lang="en-US" altLang="vi-VN" sz="2800">
                <a:latin typeface="VNI-Times" pitchFamily="2" charset="0"/>
              </a:rPr>
              <a:t>     </a:t>
            </a:r>
            <a:r>
              <a:rPr lang="en-US" altLang="vi-VN" sz="2800" b="1">
                <a:solidFill>
                  <a:srgbClr val="FF3300"/>
                </a:solidFill>
                <a:latin typeface="VNI-Times" pitchFamily="2" charset="0"/>
              </a:rPr>
              <a:t>a</a:t>
            </a:r>
            <a:r>
              <a:rPr lang="en-US" altLang="vi-VN" sz="2800">
                <a:solidFill>
                  <a:srgbClr val="FF3300"/>
                </a:solidFill>
                <a:latin typeface="VNI-Times" pitchFamily="2" charset="0"/>
              </a:rPr>
              <a:t>.</a:t>
            </a:r>
            <a:r>
              <a:rPr lang="en-US" altLang="vi-VN" sz="2800">
                <a:latin typeface="VNI-Times" pitchFamily="2" charset="0"/>
              </a:rPr>
              <a:t>Chieát caønh</a:t>
            </a:r>
          </a:p>
          <a:p>
            <a:pPr algn="just" eaLnBrk="1" hangingPunct="1">
              <a:spcBef>
                <a:spcPct val="50000"/>
              </a:spcBef>
            </a:pPr>
            <a:r>
              <a:rPr lang="en-US" altLang="vi-VN" sz="2800">
                <a:latin typeface="VNI-Times" pitchFamily="2" charset="0"/>
              </a:rPr>
              <a:t>     </a:t>
            </a:r>
            <a:r>
              <a:rPr lang="en-US" altLang="vi-VN" sz="2800" b="1">
                <a:solidFill>
                  <a:srgbClr val="FF3300"/>
                </a:solidFill>
                <a:latin typeface="VNI-Times" pitchFamily="2" charset="0"/>
              </a:rPr>
              <a:t>b</a:t>
            </a:r>
            <a:r>
              <a:rPr lang="en-US" altLang="vi-VN" sz="2800">
                <a:solidFill>
                  <a:srgbClr val="FF3300"/>
                </a:solidFill>
                <a:latin typeface="VNI-Times" pitchFamily="2" charset="0"/>
              </a:rPr>
              <a:t>.</a:t>
            </a:r>
            <a:r>
              <a:rPr lang="en-US" altLang="vi-VN" sz="2800" b="1">
                <a:solidFill>
                  <a:schemeClr val="hlink"/>
                </a:solidFill>
                <a:latin typeface="VNI-Times" pitchFamily="2" charset="0"/>
              </a:rPr>
              <a:t>Baûo quaûn haït gioáng</a:t>
            </a:r>
          </a:p>
          <a:p>
            <a:pPr algn="just" eaLnBrk="1" hangingPunct="1">
              <a:spcBef>
                <a:spcPct val="50000"/>
              </a:spcBef>
            </a:pPr>
            <a:r>
              <a:rPr lang="en-US" altLang="vi-VN" sz="2800">
                <a:solidFill>
                  <a:srgbClr val="FF3300"/>
                </a:solidFill>
                <a:latin typeface="VNI-Times" pitchFamily="2" charset="0"/>
              </a:rPr>
              <a:t>    </a:t>
            </a:r>
            <a:r>
              <a:rPr lang="en-US" altLang="vi-VN" sz="2800" b="1">
                <a:solidFill>
                  <a:srgbClr val="FF3300"/>
                </a:solidFill>
                <a:latin typeface="VNI-Times" pitchFamily="2" charset="0"/>
              </a:rPr>
              <a:t>c</a:t>
            </a:r>
            <a:r>
              <a:rPr lang="en-US" altLang="vi-VN" sz="2800">
                <a:latin typeface="VNI-Times" pitchFamily="2" charset="0"/>
              </a:rPr>
              <a:t>.Giaâm caønh</a:t>
            </a:r>
          </a:p>
          <a:p>
            <a:pPr algn="just" eaLnBrk="1" hangingPunct="1">
              <a:spcBef>
                <a:spcPct val="50000"/>
              </a:spcBef>
            </a:pPr>
            <a:r>
              <a:rPr lang="en-US" altLang="vi-VN" sz="2800" b="1">
                <a:latin typeface="VNI-Times" pitchFamily="2" charset="0"/>
              </a:rPr>
              <a:t>     </a:t>
            </a:r>
            <a:r>
              <a:rPr lang="en-US" altLang="vi-VN" sz="2800" b="1">
                <a:solidFill>
                  <a:srgbClr val="FF3300"/>
                </a:solidFill>
                <a:latin typeface="VNI-Times" pitchFamily="2" charset="0"/>
              </a:rPr>
              <a:t>d.</a:t>
            </a:r>
            <a:r>
              <a:rPr lang="en-US" altLang="vi-VN" sz="2800" b="1">
                <a:latin typeface="VNI-Times" pitchFamily="2" charset="0"/>
              </a:rPr>
              <a:t> Thöôøng xuyeân kieåm tra nhieät ñoä, saâu beänh</a:t>
            </a:r>
          </a:p>
          <a:p>
            <a:pPr algn="just" eaLnBrk="1" hangingPunct="1">
              <a:spcBef>
                <a:spcPct val="50000"/>
              </a:spcBef>
            </a:pPr>
            <a:r>
              <a:rPr lang="en-US" altLang="vi-VN" sz="2800">
                <a:solidFill>
                  <a:srgbClr val="FF3300"/>
                </a:solidFill>
                <a:latin typeface="VNI-Times" pitchFamily="2" charset="0"/>
              </a:rPr>
              <a:t>   </a:t>
            </a:r>
            <a:r>
              <a:rPr lang="en-US" altLang="vi-VN" sz="2800" b="1">
                <a:solidFill>
                  <a:srgbClr val="FF3300"/>
                </a:solidFill>
                <a:latin typeface="VNI-Times" pitchFamily="2" charset="0"/>
              </a:rPr>
              <a:t>e.</a:t>
            </a:r>
            <a:r>
              <a:rPr lang="en-US" altLang="vi-VN" sz="2800" b="1">
                <a:solidFill>
                  <a:schemeClr val="hlink"/>
                </a:solidFill>
                <a:latin typeface="VNI-Times" pitchFamily="2" charset="0"/>
              </a:rPr>
              <a:t>Taïo ra nhieàu haït gioáng toát, caây con toát.</a:t>
            </a:r>
          </a:p>
          <a:p>
            <a:pPr algn="just" eaLnBrk="1" hangingPunct="1">
              <a:spcBef>
                <a:spcPct val="50000"/>
              </a:spcBef>
            </a:pPr>
            <a:endParaRPr lang="en-US" altLang="vi-VN" sz="2800" b="1">
              <a:latin typeface="VNI-Times" pitchFamily="2" charset="0"/>
            </a:endParaRPr>
          </a:p>
        </p:txBody>
      </p:sp>
      <p:sp>
        <p:nvSpPr>
          <p:cNvPr id="20486" name="Line 6"/>
          <p:cNvSpPr>
            <a:spLocks noChangeShapeType="1"/>
          </p:cNvSpPr>
          <p:nvPr/>
        </p:nvSpPr>
        <p:spPr bwMode="auto">
          <a:xfrm>
            <a:off x="4495800" y="2286000"/>
            <a:ext cx="1600200" cy="12192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487" name="Line 7"/>
          <p:cNvSpPr>
            <a:spLocks noChangeShapeType="1"/>
          </p:cNvSpPr>
          <p:nvPr/>
        </p:nvSpPr>
        <p:spPr bwMode="auto">
          <a:xfrm>
            <a:off x="4495800" y="3429000"/>
            <a:ext cx="1295400" cy="2057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488" name="Line 8"/>
          <p:cNvSpPr>
            <a:spLocks noChangeShapeType="1"/>
          </p:cNvSpPr>
          <p:nvPr/>
        </p:nvSpPr>
        <p:spPr bwMode="auto">
          <a:xfrm flipV="1">
            <a:off x="4495800" y="1905000"/>
            <a:ext cx="1600200" cy="25908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489" name="Line 9"/>
          <p:cNvSpPr>
            <a:spLocks noChangeShapeType="1"/>
          </p:cNvSpPr>
          <p:nvPr/>
        </p:nvSpPr>
        <p:spPr bwMode="auto">
          <a:xfrm flipV="1">
            <a:off x="4495800" y="2971800"/>
            <a:ext cx="1600200" cy="32004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345" name="AutoShape 10">
            <a:hlinkClick r:id="" action="ppaction://noaction" highlightClick="1"/>
          </p:cNvPr>
          <p:cNvSpPr>
            <a:spLocks noChangeArrowheads="1"/>
          </p:cNvSpPr>
          <p:nvPr/>
        </p:nvSpPr>
        <p:spPr bwMode="auto">
          <a:xfrm>
            <a:off x="8610600" y="6553200"/>
            <a:ext cx="533400" cy="304800"/>
          </a:xfrm>
          <a:prstGeom prst="actionButtonForwardNex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484"/>
                                        </p:tgtEl>
                                        <p:attrNameLst>
                                          <p:attrName>style.visibility</p:attrName>
                                        </p:attrNameLst>
                                      </p:cBhvr>
                                      <p:to>
                                        <p:strVal val="visible"/>
                                      </p:to>
                                    </p:set>
                                    <p:animEffect transition="in" filter="fade">
                                      <p:cBhvr>
                                        <p:cTn id="13" dur="1000"/>
                                        <p:tgtEl>
                                          <p:spTgt spid="2048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485"/>
                                        </p:tgtEl>
                                        <p:attrNameLst>
                                          <p:attrName>style.visibility</p:attrName>
                                        </p:attrNameLst>
                                      </p:cBhvr>
                                      <p:to>
                                        <p:strVal val="visible"/>
                                      </p:to>
                                    </p:set>
                                    <p:animEffect transition="in" filter="fade">
                                      <p:cBhvr>
                                        <p:cTn id="18" dur="500"/>
                                        <p:tgtEl>
                                          <p:spTgt spid="2048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486"/>
                                        </p:tgtEl>
                                        <p:attrNameLst>
                                          <p:attrName>style.visibility</p:attrName>
                                        </p:attrNameLst>
                                      </p:cBhvr>
                                      <p:to>
                                        <p:strVal val="visible"/>
                                      </p:to>
                                    </p:set>
                                    <p:animEffect transition="in" filter="circle(in)">
                                      <p:cBhvr>
                                        <p:cTn id="23" dur="500"/>
                                        <p:tgtEl>
                                          <p:spTgt spid="2048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487"/>
                                        </p:tgtEl>
                                        <p:attrNameLst>
                                          <p:attrName>style.visibility</p:attrName>
                                        </p:attrNameLst>
                                      </p:cBhvr>
                                      <p:to>
                                        <p:strVal val="visible"/>
                                      </p:to>
                                    </p:set>
                                    <p:animEffect transition="in" filter="circle(in)">
                                      <p:cBhvr>
                                        <p:cTn id="28" dur="500"/>
                                        <p:tgtEl>
                                          <p:spTgt spid="2048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circle(in)">
                                      <p:cBhvr>
                                        <p:cTn id="33" dur="500"/>
                                        <p:tgtEl>
                                          <p:spTgt spid="2048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0489"/>
                                        </p:tgtEl>
                                        <p:attrNameLst>
                                          <p:attrName>style.visibility</p:attrName>
                                        </p:attrNameLst>
                                      </p:cBhvr>
                                      <p:to>
                                        <p:strVal val="visible"/>
                                      </p:to>
                                    </p:set>
                                    <p:animEffect transition="in" filter="circle(in)">
                                      <p:cBhvr>
                                        <p:cTn id="38"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4" grpId="0"/>
      <p:bldP spid="20485" grpId="0"/>
      <p:bldP spid="20486" grpId="0" animBg="1"/>
      <p:bldP spid="20487" grpId="0" animBg="1"/>
      <p:bldP spid="20488" grpId="0" animBg="1"/>
      <p:bldP spid="2048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DẶN DÒ</a:t>
            </a:r>
          </a:p>
        </p:txBody>
      </p:sp>
      <p:sp>
        <p:nvSpPr>
          <p:cNvPr id="3" name="Content Placeholder 2"/>
          <p:cNvSpPr>
            <a:spLocks noGrp="1"/>
          </p:cNvSpPr>
          <p:nvPr>
            <p:ph idx="1"/>
          </p:nvPr>
        </p:nvSpPr>
        <p:spPr/>
        <p:txBody>
          <a:bodyPr/>
          <a:lstStyle/>
          <a:p>
            <a:pPr marL="0" indent="0">
              <a:buNone/>
            </a:pPr>
            <a:r>
              <a:rPr lang="en-US" dirty="0">
                <a:latin typeface="Times New Roman" pitchFamily="18" charset="0"/>
                <a:cs typeface="Times New Roman" pitchFamily="18" charset="0"/>
              </a:rPr>
              <a:t>-XEM TR</a:t>
            </a:r>
            <a:r>
              <a:rPr lang="vi-VN" dirty="0">
                <a:latin typeface="Times New Roman" pitchFamily="18" charset="0"/>
                <a:cs typeface="Times New Roman" pitchFamily="18" charset="0"/>
              </a:rPr>
              <a:t>ƯỚC</a:t>
            </a:r>
            <a:r>
              <a:rPr lang="en-US" dirty="0">
                <a:latin typeface="Times New Roman" pitchFamily="18" charset="0"/>
                <a:cs typeface="Times New Roman" pitchFamily="18" charset="0"/>
              </a:rPr>
              <a:t> BÀI 12 “SÂU BỆNH HẠI CÂY TRỒNG ”</a:t>
            </a:r>
          </a:p>
          <a:p>
            <a:pPr marL="0" indent="0">
              <a:buNone/>
            </a:pPr>
            <a:r>
              <a:rPr lang="en-US" dirty="0">
                <a:latin typeface="Times New Roman" pitchFamily="18" charset="0"/>
                <a:cs typeface="Times New Roman" pitchFamily="18" charset="0"/>
              </a:rPr>
              <a:t>+TÌM HIỂU 1 SỐ HÌNH ẢNH VỀ LOẠI LÁ, QUẢ , RỄ, CÀNH KHI BỊ SÂU, BỆNH PHÁ HOẠI.</a:t>
            </a:r>
          </a:p>
          <a:p>
            <a:pPr marL="0" indent="0">
              <a:buNone/>
            </a:pPr>
            <a:r>
              <a:rPr lang="en-US" dirty="0">
                <a:latin typeface="Times New Roman" pitchFamily="18" charset="0"/>
                <a:cs typeface="Times New Roman" pitchFamily="18" charset="0"/>
              </a:rPr>
              <a:t>+THẾ NÀO LÀ BIẾN THÁI CỦA CÔN TRÙNG.</a:t>
            </a:r>
          </a:p>
        </p:txBody>
      </p:sp>
    </p:spTree>
    <p:extLst>
      <p:ext uri="{BB962C8B-B14F-4D97-AF65-F5344CB8AC3E}">
        <p14:creationId xmlns:p14="http://schemas.microsoft.com/office/powerpoint/2010/main" val="1378131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32359" y="76200"/>
            <a:ext cx="426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400" b="1" i="1" dirty="0" err="1">
                <a:solidFill>
                  <a:srgbClr val="800000"/>
                </a:solidFill>
                <a:latin typeface="VNI-Meli" pitchFamily="2" charset="0"/>
              </a:rPr>
              <a:t>Tiết</a:t>
            </a:r>
            <a:r>
              <a:rPr lang="en-US" altLang="vi-VN" sz="4400" b="1" i="1" dirty="0">
                <a:solidFill>
                  <a:srgbClr val="800000"/>
                </a:solidFill>
                <a:latin typeface="VNI-Meli" pitchFamily="2" charset="0"/>
              </a:rPr>
              <a:t> 9 - </a:t>
            </a:r>
            <a:r>
              <a:rPr lang="en-US" altLang="vi-VN" sz="4400" b="1" i="1" dirty="0" err="1">
                <a:solidFill>
                  <a:srgbClr val="800000"/>
                </a:solidFill>
                <a:latin typeface="VNI-Meli" pitchFamily="2" charset="0"/>
              </a:rPr>
              <a:t>Baøi</a:t>
            </a:r>
            <a:r>
              <a:rPr lang="en-US" altLang="vi-VN" sz="4400" b="1" i="1" dirty="0">
                <a:solidFill>
                  <a:srgbClr val="800000"/>
                </a:solidFill>
                <a:latin typeface="VNI-Meli" pitchFamily="2" charset="0"/>
              </a:rPr>
              <a:t> 11</a:t>
            </a:r>
            <a:r>
              <a:rPr lang="en-US" altLang="vi-VN" sz="4400" dirty="0">
                <a:solidFill>
                  <a:schemeClr val="tx2"/>
                </a:solidFill>
                <a:latin typeface="VNI-Meli" pitchFamily="2" charset="0"/>
              </a:rPr>
              <a:t> </a:t>
            </a:r>
          </a:p>
        </p:txBody>
      </p:sp>
      <p:pic>
        <p:nvPicPr>
          <p:cNvPr id="2061" name="Picture 13" descr="180px-Maize_e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200"/>
            <a:ext cx="320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cor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09800"/>
            <a:ext cx="3200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descr="DSCN26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0" y="3657600"/>
            <a:ext cx="27108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4" descr="images606393_Dautuong_bta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470400"/>
            <a:ext cx="3200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Rectangle 27"/>
          <p:cNvSpPr>
            <a:spLocks noChangeArrowheads="1"/>
          </p:cNvSpPr>
          <p:nvPr/>
        </p:nvSpPr>
        <p:spPr bwMode="auto">
          <a:xfrm>
            <a:off x="32359" y="990600"/>
            <a:ext cx="5758841" cy="2514600"/>
          </a:xfrm>
          <a:prstGeom prst="rect">
            <a:avLst/>
          </a:prstGeom>
          <a:solidFill>
            <a:srgbClr val="99CC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vi-VN" sz="2400" b="1" dirty="0" err="1">
                <a:solidFill>
                  <a:srgbClr val="0066FF"/>
                </a:solidFill>
                <a:latin typeface="Times New Roman" pitchFamily="18" charset="0"/>
                <a:cs typeface="Times New Roman" pitchFamily="18" charset="0"/>
              </a:rPr>
              <a:t>Mục</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tiêu</a:t>
            </a:r>
            <a:r>
              <a:rPr lang="en-US" altLang="vi-VN" sz="2400" b="1" dirty="0">
                <a:solidFill>
                  <a:srgbClr val="0066FF"/>
                </a:solidFill>
                <a:latin typeface="Times New Roman" pitchFamily="18" charset="0"/>
                <a:cs typeface="Times New Roman" pitchFamily="18" charset="0"/>
              </a:rPr>
              <a:t>:</a:t>
            </a:r>
          </a:p>
          <a:p>
            <a:pPr marL="457200" indent="-457200" eaLnBrk="1" hangingPunct="1">
              <a:spcBef>
                <a:spcPct val="20000"/>
              </a:spcBef>
              <a:buFontTx/>
              <a:buChar char="-"/>
            </a:pPr>
            <a:r>
              <a:rPr lang="en-US" altLang="vi-VN" sz="2400" b="1" dirty="0" err="1">
                <a:solidFill>
                  <a:srgbClr val="0066FF"/>
                </a:solidFill>
                <a:latin typeface="Times New Roman" pitchFamily="18" charset="0"/>
                <a:cs typeface="Times New Roman" pitchFamily="18" charset="0"/>
              </a:rPr>
              <a:t>Hiểu</a:t>
            </a:r>
            <a:r>
              <a:rPr lang="en-US" altLang="vi-VN" sz="2400" b="1" dirty="0">
                <a:solidFill>
                  <a:srgbClr val="0066FF"/>
                </a:solidFill>
                <a:latin typeface="Times New Roman" pitchFamily="18" charset="0"/>
                <a:cs typeface="Times New Roman" pitchFamily="18" charset="0"/>
              </a:rPr>
              <a:t> </a:t>
            </a:r>
            <a:r>
              <a:rPr lang="vi-VN" altLang="vi-VN" sz="2400" b="1" dirty="0">
                <a:solidFill>
                  <a:srgbClr val="0066FF"/>
                </a:solidFill>
                <a:latin typeface="Times New Roman" pitchFamily="18" charset="0"/>
                <a:cs typeface="Times New Roman" pitchFamily="18" charset="0"/>
              </a:rPr>
              <a:t>được</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quy</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trình</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sản</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xuất</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giống</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cây</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trồng</a:t>
            </a:r>
            <a:r>
              <a:rPr lang="en-US" altLang="vi-VN" sz="2400" b="1" dirty="0">
                <a:solidFill>
                  <a:srgbClr val="0066FF"/>
                </a:solidFill>
                <a:latin typeface="Times New Roman" pitchFamily="18" charset="0"/>
                <a:cs typeface="Times New Roman" pitchFamily="18" charset="0"/>
              </a:rPr>
              <a:t>.</a:t>
            </a:r>
          </a:p>
          <a:p>
            <a:pPr marL="457200" indent="-457200" eaLnBrk="1" hangingPunct="1">
              <a:spcBef>
                <a:spcPct val="20000"/>
              </a:spcBef>
              <a:buFontTx/>
              <a:buChar char="-"/>
            </a:pPr>
            <a:r>
              <a:rPr lang="en-US" altLang="vi-VN" sz="2400" b="1" dirty="0" err="1">
                <a:solidFill>
                  <a:srgbClr val="0066FF"/>
                </a:solidFill>
                <a:latin typeface="Times New Roman" pitchFamily="18" charset="0"/>
                <a:cs typeface="Times New Roman" pitchFamily="18" charset="0"/>
              </a:rPr>
              <a:t>Biết</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cách</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bảo</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quản</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hạt</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giống</a:t>
            </a:r>
            <a:r>
              <a:rPr lang="en-US" altLang="vi-VN" sz="2400" b="1" dirty="0">
                <a:solidFill>
                  <a:srgbClr val="0066FF"/>
                </a:solidFill>
                <a:latin typeface="Times New Roman" pitchFamily="18" charset="0"/>
                <a:cs typeface="Times New Roman" pitchFamily="18" charset="0"/>
              </a:rPr>
              <a:t>.</a:t>
            </a:r>
          </a:p>
          <a:p>
            <a:pPr marL="457200" indent="-457200" eaLnBrk="1" hangingPunct="1">
              <a:spcBef>
                <a:spcPct val="20000"/>
              </a:spcBef>
              <a:buFontTx/>
              <a:buChar char="-"/>
            </a:pPr>
            <a:r>
              <a:rPr lang="en-US" altLang="vi-VN" sz="2400" b="1" dirty="0" err="1">
                <a:solidFill>
                  <a:srgbClr val="0066FF"/>
                </a:solidFill>
                <a:latin typeface="Times New Roman" pitchFamily="18" charset="0"/>
                <a:cs typeface="Times New Roman" pitchFamily="18" charset="0"/>
              </a:rPr>
              <a:t>Có</a:t>
            </a:r>
            <a:r>
              <a:rPr lang="en-US" altLang="vi-VN" sz="2400" b="1" dirty="0">
                <a:solidFill>
                  <a:srgbClr val="0066FF"/>
                </a:solidFill>
                <a:latin typeface="Times New Roman" pitchFamily="18" charset="0"/>
                <a:cs typeface="Times New Roman" pitchFamily="18" charset="0"/>
              </a:rPr>
              <a:t> ý </a:t>
            </a:r>
            <a:r>
              <a:rPr lang="en-US" altLang="vi-VN" sz="2400" b="1" dirty="0" err="1">
                <a:solidFill>
                  <a:srgbClr val="0066FF"/>
                </a:solidFill>
                <a:latin typeface="Times New Roman" pitchFamily="18" charset="0"/>
                <a:cs typeface="Times New Roman" pitchFamily="18" charset="0"/>
              </a:rPr>
              <a:t>thức</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bảo</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vệ</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các</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giống</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cây</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trồng</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quý</a:t>
            </a:r>
            <a:r>
              <a:rPr lang="en-US" altLang="vi-VN" sz="2400" b="1" dirty="0">
                <a:solidFill>
                  <a:srgbClr val="0066FF"/>
                </a:solidFill>
                <a:latin typeface="Times New Roman" pitchFamily="18" charset="0"/>
                <a:cs typeface="Times New Roman" pitchFamily="18" charset="0"/>
              </a:rPr>
              <a:t> </a:t>
            </a:r>
            <a:r>
              <a:rPr lang="en-US" altLang="vi-VN" sz="2400" b="1" dirty="0" err="1">
                <a:solidFill>
                  <a:srgbClr val="0066FF"/>
                </a:solidFill>
                <a:latin typeface="Times New Roman" pitchFamily="18" charset="0"/>
                <a:cs typeface="Times New Roman" pitchFamily="18" charset="0"/>
              </a:rPr>
              <a:t>hiếm</a:t>
            </a:r>
            <a:r>
              <a:rPr lang="en-US" altLang="vi-VN" sz="2400" b="1" dirty="0">
                <a:solidFill>
                  <a:srgbClr val="0066FF"/>
                </a:solidFill>
                <a:latin typeface="Times New Roman" pitchFamily="18" charset="0"/>
                <a:cs typeface="Times New Roman" pitchFamily="18" charset="0"/>
              </a:rPr>
              <a:t>.</a:t>
            </a:r>
          </a:p>
        </p:txBody>
      </p:sp>
      <p:pic>
        <p:nvPicPr>
          <p:cNvPr id="2076" name="Picture 28" descr="ric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657600"/>
            <a:ext cx="2971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5"/>
                                        </p:tgtEl>
                                        <p:attrNameLst>
                                          <p:attrName>style.visibility</p:attrName>
                                        </p:attrNameLst>
                                      </p:cBhvr>
                                      <p:to>
                                        <p:strVal val="visible"/>
                                      </p:to>
                                    </p:set>
                                    <p:animEffect transition="in" filter="fade">
                                      <p:cBhvr>
                                        <p:cTn id="10" dur="1000"/>
                                        <p:tgtEl>
                                          <p:spTgt spid="2075"/>
                                        </p:tgtEl>
                                      </p:cBhvr>
                                    </p:animEffect>
                                  </p:childTnLst>
                                </p:cTn>
                              </p:par>
                            </p:childTnLst>
                          </p:cTn>
                        </p:par>
                        <p:par>
                          <p:cTn id="11" fill="hold" nodeType="afterGroup">
                            <p:stCondLst>
                              <p:cond delay="1000"/>
                            </p:stCondLst>
                            <p:childTnLst>
                              <p:par>
                                <p:cTn id="12" presetID="5" presetClass="entr" presetSubtype="10" fill="hold" nodeType="afterEffect">
                                  <p:stCondLst>
                                    <p:cond delay="500"/>
                                  </p:stCondLst>
                                  <p:childTnLst>
                                    <p:set>
                                      <p:cBhvr>
                                        <p:cTn id="13" dur="1" fill="hold">
                                          <p:stCondLst>
                                            <p:cond delay="0"/>
                                          </p:stCondLst>
                                        </p:cTn>
                                        <p:tgtEl>
                                          <p:spTgt spid="2061"/>
                                        </p:tgtEl>
                                        <p:attrNameLst>
                                          <p:attrName>style.visibility</p:attrName>
                                        </p:attrNameLst>
                                      </p:cBhvr>
                                      <p:to>
                                        <p:strVal val="visible"/>
                                      </p:to>
                                    </p:set>
                                    <p:animEffect transition="in" filter="checkerboard(across)">
                                      <p:cBhvr>
                                        <p:cTn id="14" dur="500"/>
                                        <p:tgtEl>
                                          <p:spTgt spid="2061"/>
                                        </p:tgtEl>
                                      </p:cBhvr>
                                    </p:animEffect>
                                  </p:childTnLst>
                                </p:cTn>
                              </p:par>
                            </p:childTnLst>
                          </p:cTn>
                        </p:par>
                        <p:par>
                          <p:cTn id="15" fill="hold" nodeType="afterGroup">
                            <p:stCondLst>
                              <p:cond delay="2000"/>
                            </p:stCondLst>
                            <p:childTnLst>
                              <p:par>
                                <p:cTn id="16" presetID="8" presetClass="entr" presetSubtype="16" fill="hold" nodeType="afterEffect">
                                  <p:stCondLst>
                                    <p:cond delay="500"/>
                                  </p:stCondLst>
                                  <p:childTnLst>
                                    <p:set>
                                      <p:cBhvr>
                                        <p:cTn id="17" dur="1" fill="hold">
                                          <p:stCondLst>
                                            <p:cond delay="0"/>
                                          </p:stCondLst>
                                        </p:cTn>
                                        <p:tgtEl>
                                          <p:spTgt spid="2064"/>
                                        </p:tgtEl>
                                        <p:attrNameLst>
                                          <p:attrName>style.visibility</p:attrName>
                                        </p:attrNameLst>
                                      </p:cBhvr>
                                      <p:to>
                                        <p:strVal val="visible"/>
                                      </p:to>
                                    </p:set>
                                    <p:animEffect transition="in" filter="diamond(in)">
                                      <p:cBhvr>
                                        <p:cTn id="18" dur="500"/>
                                        <p:tgtEl>
                                          <p:spTgt spid="2064"/>
                                        </p:tgtEl>
                                      </p:cBhvr>
                                    </p:animEffect>
                                  </p:childTnLst>
                                </p:cTn>
                              </p:par>
                            </p:childTnLst>
                          </p:cTn>
                        </p:par>
                        <p:par>
                          <p:cTn id="19" fill="hold" nodeType="afterGroup">
                            <p:stCondLst>
                              <p:cond delay="3000"/>
                            </p:stCondLst>
                            <p:childTnLst>
                              <p:par>
                                <p:cTn id="20" presetID="21" presetClass="entr" presetSubtype="4" fill="hold" nodeType="afterEffect">
                                  <p:stCondLst>
                                    <p:cond delay="500"/>
                                  </p:stCondLst>
                                  <p:childTnLst>
                                    <p:set>
                                      <p:cBhvr>
                                        <p:cTn id="21" dur="1" fill="hold">
                                          <p:stCondLst>
                                            <p:cond delay="0"/>
                                          </p:stCondLst>
                                        </p:cTn>
                                        <p:tgtEl>
                                          <p:spTgt spid="2072"/>
                                        </p:tgtEl>
                                        <p:attrNameLst>
                                          <p:attrName>style.visibility</p:attrName>
                                        </p:attrNameLst>
                                      </p:cBhvr>
                                      <p:to>
                                        <p:strVal val="visible"/>
                                      </p:to>
                                    </p:set>
                                    <p:animEffect transition="in" filter="wheel(4)">
                                      <p:cBhvr>
                                        <p:cTn id="22" dur="500"/>
                                        <p:tgtEl>
                                          <p:spTgt spid="2072"/>
                                        </p:tgtEl>
                                      </p:cBhvr>
                                    </p:animEffect>
                                  </p:childTnLst>
                                </p:cTn>
                              </p:par>
                            </p:childTnLst>
                          </p:cTn>
                        </p:par>
                        <p:par>
                          <p:cTn id="23" fill="hold" nodeType="afterGroup">
                            <p:stCondLst>
                              <p:cond delay="4000"/>
                            </p:stCondLst>
                            <p:childTnLst>
                              <p:par>
                                <p:cTn id="24" presetID="16" presetClass="entr" presetSubtype="26" fill="hold" nodeType="afterEffect">
                                  <p:stCondLst>
                                    <p:cond delay="500"/>
                                  </p:stCondLst>
                                  <p:childTnLst>
                                    <p:set>
                                      <p:cBhvr>
                                        <p:cTn id="25" dur="1" fill="hold">
                                          <p:stCondLst>
                                            <p:cond delay="0"/>
                                          </p:stCondLst>
                                        </p:cTn>
                                        <p:tgtEl>
                                          <p:spTgt spid="2076"/>
                                        </p:tgtEl>
                                        <p:attrNameLst>
                                          <p:attrName>style.visibility</p:attrName>
                                        </p:attrNameLst>
                                      </p:cBhvr>
                                      <p:to>
                                        <p:strVal val="visible"/>
                                      </p:to>
                                    </p:set>
                                    <p:animEffect transition="in" filter="barn(inHorizontal)">
                                      <p:cBhvr>
                                        <p:cTn id="26" dur="500"/>
                                        <p:tgtEl>
                                          <p:spTgt spid="2076"/>
                                        </p:tgtEl>
                                      </p:cBhvr>
                                    </p:animEffect>
                                  </p:childTnLst>
                                </p:cTn>
                              </p:par>
                            </p:childTnLst>
                          </p:cTn>
                        </p:par>
                        <p:par>
                          <p:cTn id="27" fill="hold" nodeType="afterGroup">
                            <p:stCondLst>
                              <p:cond delay="5000"/>
                            </p:stCondLst>
                            <p:childTnLst>
                              <p:par>
                                <p:cTn id="28" presetID="8" presetClass="entr" presetSubtype="16" fill="hold" nodeType="afterEffect">
                                  <p:stCondLst>
                                    <p:cond delay="500"/>
                                  </p:stCondLst>
                                  <p:childTnLst>
                                    <p:set>
                                      <p:cBhvr>
                                        <p:cTn id="29" dur="1" fill="hold">
                                          <p:stCondLst>
                                            <p:cond delay="0"/>
                                          </p:stCondLst>
                                        </p:cTn>
                                        <p:tgtEl>
                                          <p:spTgt spid="2068"/>
                                        </p:tgtEl>
                                        <p:attrNameLst>
                                          <p:attrName>style.visibility</p:attrName>
                                        </p:attrNameLst>
                                      </p:cBhvr>
                                      <p:to>
                                        <p:strVal val="visible"/>
                                      </p:to>
                                    </p:set>
                                    <p:animEffect transition="in" filter="diamond(in)">
                                      <p:cBhvr>
                                        <p:cTn id="30"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342" y="0"/>
            <a:ext cx="9075658" cy="685800"/>
          </a:xfrm>
        </p:spPr>
        <p:txBody>
          <a:bodyPr/>
          <a:lstStyle/>
          <a:p>
            <a:pPr marL="508000" indent="-508000" algn="l" eaLnBrk="1" hangingPunct="1">
              <a:buFontTx/>
              <a:buAutoNum type="romanUcPeriod"/>
            </a:pPr>
            <a:r>
              <a:rPr lang="en-US" dirty="0">
                <a:latin typeface="Times New Roman" pitchFamily="18" charset="0"/>
                <a:cs typeface="Times New Roman" pitchFamily="18" charset="0"/>
              </a:rPr>
              <a:t>SẢN XUẤT GIỐNG CÂY TRỒNG</a:t>
            </a:r>
          </a:p>
        </p:txBody>
      </p:sp>
      <p:sp>
        <p:nvSpPr>
          <p:cNvPr id="13317" name="Text Box 5"/>
          <p:cNvSpPr txBox="1">
            <a:spLocks noChangeArrowheads="1"/>
          </p:cNvSpPr>
          <p:nvPr/>
        </p:nvSpPr>
        <p:spPr bwMode="auto">
          <a:xfrm>
            <a:off x="-19833" y="685800"/>
            <a:ext cx="9112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Sản</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xuất</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giống</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cây</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trồng</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nhằm</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mục</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đích</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gì</a:t>
            </a:r>
            <a:r>
              <a:rPr lang="en-US" sz="6000" b="1" dirty="0">
                <a:solidFill>
                  <a:schemeClr val="accent2"/>
                </a:solidFill>
                <a:latin typeface="Times New Roman" pitchFamily="18" charset="0"/>
                <a:cs typeface="Times New Roman" pitchFamily="18" charset="0"/>
              </a:rPr>
              <a:t>?:</a:t>
            </a:r>
          </a:p>
        </p:txBody>
      </p:sp>
      <p:sp>
        <p:nvSpPr>
          <p:cNvPr id="34" name="Text Box 34"/>
          <p:cNvSpPr txBox="1">
            <a:spLocks noChangeArrowheads="1"/>
          </p:cNvSpPr>
          <p:nvPr/>
        </p:nvSpPr>
        <p:spPr bwMode="auto">
          <a:xfrm>
            <a:off x="-19833" y="3072348"/>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6000" b="1" dirty="0" err="1">
                <a:solidFill>
                  <a:schemeClr val="accent2"/>
                </a:solidFill>
                <a:latin typeface="Times New Roman" pitchFamily="18" charset="0"/>
                <a:cs typeface="Times New Roman" pitchFamily="18" charset="0"/>
              </a:rPr>
              <a:t>Sản</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xuất</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giống</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cây</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trồng</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nhằm</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mục</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đích</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tạo</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ra</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nhiều</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hạt</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giống</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cây</a:t>
            </a:r>
            <a:r>
              <a:rPr lang="en-US" sz="6000" b="1" dirty="0">
                <a:solidFill>
                  <a:schemeClr val="accent2"/>
                </a:solidFill>
                <a:latin typeface="Times New Roman" pitchFamily="18" charset="0"/>
                <a:cs typeface="Times New Roman" pitchFamily="18" charset="0"/>
              </a:rPr>
              <a:t> con </a:t>
            </a:r>
            <a:r>
              <a:rPr lang="en-US" sz="6000" b="1" dirty="0" err="1">
                <a:solidFill>
                  <a:schemeClr val="accent2"/>
                </a:solidFill>
                <a:latin typeface="Times New Roman" pitchFamily="18" charset="0"/>
                <a:cs typeface="Times New Roman" pitchFamily="18" charset="0"/>
              </a:rPr>
              <a:t>giống</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phục</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vụ</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gieo</a:t>
            </a:r>
            <a:r>
              <a:rPr lang="en-US" sz="6000" b="1" dirty="0">
                <a:solidFill>
                  <a:schemeClr val="accent2"/>
                </a:solidFill>
                <a:latin typeface="Times New Roman" pitchFamily="18" charset="0"/>
                <a:cs typeface="Times New Roman" pitchFamily="18" charset="0"/>
              </a:rPr>
              <a:t> </a:t>
            </a:r>
            <a:r>
              <a:rPr lang="en-US" sz="6000" b="1" dirty="0" err="1">
                <a:solidFill>
                  <a:schemeClr val="accent2"/>
                </a:solidFill>
                <a:latin typeface="Times New Roman" pitchFamily="18" charset="0"/>
                <a:cs typeface="Times New Roman" pitchFamily="18" charset="0"/>
              </a:rPr>
              <a:t>trồng</a:t>
            </a:r>
            <a:r>
              <a:rPr lang="en-US" sz="6000" b="1" dirty="0">
                <a:solidFill>
                  <a:schemeClr val="accent2"/>
                </a:solidFill>
                <a:latin typeface="Times New Roman" pitchFamily="18" charset="0"/>
                <a:cs typeface="Times New Roman" pitchFamily="18" charset="0"/>
              </a:rPr>
              <a:t>.</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19383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500"/>
                                        <p:tgtEl>
                                          <p:spTgt spid="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34"/>
                                        </p:tgtEl>
                                        <p:attrNameLst>
                                          <p:attrName>ppt_x</p:attrName>
                                        </p:attrNameLst>
                                      </p:cBhvr>
                                      <p:tavLst>
                                        <p:tav tm="0">
                                          <p:val>
                                            <p:strVal val="ppt_x"/>
                                          </p:val>
                                        </p:tav>
                                        <p:tav tm="100000">
                                          <p:val>
                                            <p:strVal val="ppt_x"/>
                                          </p:val>
                                        </p:tav>
                                      </p:tavLst>
                                    </p:anim>
                                    <p:anim calcmode="lin" valueType="num">
                                      <p:cBhvr additive="base">
                                        <p:cTn id="17" dur="500"/>
                                        <p:tgtEl>
                                          <p:spTgt spid="34"/>
                                        </p:tgtEl>
                                        <p:attrNameLst>
                                          <p:attrName>ppt_y</p:attrName>
                                        </p:attrNameLst>
                                      </p:cBhvr>
                                      <p:tavLst>
                                        <p:tav tm="0">
                                          <p:val>
                                            <p:strVal val="ppt_y"/>
                                          </p:val>
                                        </p:tav>
                                        <p:tav tm="100000">
                                          <p:val>
                                            <p:strVal val="1+ppt_h/2"/>
                                          </p:val>
                                        </p:tav>
                                      </p:tavLst>
                                    </p:anim>
                                    <p:set>
                                      <p:cBhvr>
                                        <p:cTn id="18"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34" grpId="0" autoUpdateAnimBg="0"/>
      <p:bldP spid="34" grpId="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lstStyle/>
          <a:p>
            <a:r>
              <a:rPr lang="en-US" dirty="0" err="1">
                <a:solidFill>
                  <a:srgbClr val="FF0000"/>
                </a:solidFill>
              </a:rPr>
              <a:t>Kể</a:t>
            </a:r>
            <a:r>
              <a:rPr lang="en-US" dirty="0">
                <a:solidFill>
                  <a:srgbClr val="FF0000"/>
                </a:solidFill>
              </a:rPr>
              <a:t> </a:t>
            </a:r>
            <a:r>
              <a:rPr lang="en-US" dirty="0" err="1">
                <a:solidFill>
                  <a:srgbClr val="FF0000"/>
                </a:solidFill>
              </a:rPr>
              <a:t>tên</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ph</a:t>
            </a:r>
            <a:r>
              <a:rPr lang="vi-VN" dirty="0">
                <a:solidFill>
                  <a:srgbClr val="FF0000"/>
                </a:solidFill>
              </a:rPr>
              <a:t>ươ</a:t>
            </a:r>
            <a:r>
              <a:rPr lang="en-US" dirty="0" err="1">
                <a:solidFill>
                  <a:srgbClr val="FF0000"/>
                </a:solidFill>
              </a:rPr>
              <a:t>ng</a:t>
            </a:r>
            <a:r>
              <a:rPr lang="en-US" dirty="0">
                <a:solidFill>
                  <a:srgbClr val="FF0000"/>
                </a:solidFill>
              </a:rPr>
              <a:t> </a:t>
            </a:r>
            <a:r>
              <a:rPr lang="en-US" dirty="0" err="1">
                <a:solidFill>
                  <a:srgbClr val="FF0000"/>
                </a:solidFill>
              </a:rPr>
              <a:t>pháp</a:t>
            </a:r>
            <a:r>
              <a:rPr lang="en-US" dirty="0">
                <a:solidFill>
                  <a:srgbClr val="FF0000"/>
                </a:solidFill>
              </a:rPr>
              <a:t> </a:t>
            </a:r>
            <a:r>
              <a:rPr lang="en-US" dirty="0" err="1">
                <a:solidFill>
                  <a:srgbClr val="FF0000"/>
                </a:solidFill>
              </a:rPr>
              <a:t>sản</a:t>
            </a:r>
            <a:r>
              <a:rPr lang="en-US" dirty="0">
                <a:solidFill>
                  <a:srgbClr val="FF0000"/>
                </a:solidFill>
              </a:rPr>
              <a:t> </a:t>
            </a:r>
            <a:r>
              <a:rPr lang="en-US" dirty="0" err="1">
                <a:solidFill>
                  <a:srgbClr val="FF0000"/>
                </a:solidFill>
              </a:rPr>
              <a:t>suất</a:t>
            </a:r>
            <a:r>
              <a:rPr lang="en-US" dirty="0">
                <a:solidFill>
                  <a:srgbClr val="FF0000"/>
                </a:solidFill>
              </a:rPr>
              <a:t> </a:t>
            </a:r>
            <a:r>
              <a:rPr lang="en-US" dirty="0" err="1">
                <a:solidFill>
                  <a:srgbClr val="FF0000"/>
                </a:solidFill>
              </a:rPr>
              <a:t>giống</a:t>
            </a:r>
            <a:r>
              <a:rPr lang="en-US" dirty="0">
                <a:solidFill>
                  <a:srgbClr val="FF0000"/>
                </a:solidFill>
              </a:rPr>
              <a:t> </a:t>
            </a:r>
            <a:r>
              <a:rPr lang="en-US" dirty="0" err="1">
                <a:solidFill>
                  <a:srgbClr val="FF0000"/>
                </a:solidFill>
              </a:rPr>
              <a:t>cây</a:t>
            </a:r>
            <a:r>
              <a:rPr lang="en-US" dirty="0">
                <a:solidFill>
                  <a:srgbClr val="FF0000"/>
                </a:solidFill>
              </a:rPr>
              <a:t> </a:t>
            </a:r>
            <a:r>
              <a:rPr lang="en-US" dirty="0" err="1">
                <a:solidFill>
                  <a:srgbClr val="FF0000"/>
                </a:solidFill>
              </a:rPr>
              <a:t>trồng</a:t>
            </a:r>
            <a:r>
              <a:rPr lang="en-US" dirty="0">
                <a:solidFill>
                  <a:srgbClr val="FF0000"/>
                </a:solidFill>
              </a:rPr>
              <a:t> </a:t>
            </a:r>
            <a:r>
              <a:rPr lang="en-US" dirty="0" err="1">
                <a:solidFill>
                  <a:srgbClr val="FF0000"/>
                </a:solidFill>
              </a:rPr>
              <a:t>mà</a:t>
            </a:r>
            <a:r>
              <a:rPr lang="en-US" dirty="0">
                <a:solidFill>
                  <a:srgbClr val="FF0000"/>
                </a:solidFill>
              </a:rPr>
              <a:t> </a:t>
            </a:r>
            <a:r>
              <a:rPr lang="en-US" dirty="0" err="1">
                <a:solidFill>
                  <a:srgbClr val="FF0000"/>
                </a:solidFill>
              </a:rPr>
              <a:t>em</a:t>
            </a:r>
            <a:r>
              <a:rPr lang="en-US" dirty="0">
                <a:solidFill>
                  <a:srgbClr val="FF0000"/>
                </a:solidFill>
              </a:rPr>
              <a:t> </a:t>
            </a:r>
            <a:r>
              <a:rPr lang="en-US" dirty="0" err="1">
                <a:solidFill>
                  <a:srgbClr val="FF0000"/>
                </a:solidFill>
              </a:rPr>
              <a:t>biết</a:t>
            </a:r>
            <a:r>
              <a:rPr lang="en-US" dirty="0">
                <a:solidFill>
                  <a:srgbClr val="FF0000"/>
                </a:solidFill>
              </a:rPr>
              <a:t>?</a:t>
            </a:r>
          </a:p>
        </p:txBody>
      </p:sp>
      <p:sp>
        <p:nvSpPr>
          <p:cNvPr id="3" name="Content Placeholder 2"/>
          <p:cNvSpPr>
            <a:spLocks noGrp="1"/>
          </p:cNvSpPr>
          <p:nvPr>
            <p:ph idx="1"/>
          </p:nvPr>
        </p:nvSpPr>
        <p:spPr>
          <a:xfrm>
            <a:off x="457200" y="3276600"/>
            <a:ext cx="8229600" cy="2849563"/>
          </a:xfrm>
        </p:spPr>
        <p:txBody>
          <a:bodyPr/>
          <a:lstStyle/>
          <a:p>
            <a:r>
              <a:rPr lang="en-US" dirty="0" err="1"/>
              <a:t>Sản</a:t>
            </a:r>
            <a:r>
              <a:rPr lang="en-US" dirty="0"/>
              <a:t> </a:t>
            </a:r>
            <a:r>
              <a:rPr lang="en-US" dirty="0" err="1"/>
              <a:t>suất</a:t>
            </a:r>
            <a:r>
              <a:rPr lang="en-US" dirty="0"/>
              <a:t> </a:t>
            </a:r>
            <a:r>
              <a:rPr lang="en-US" dirty="0" err="1"/>
              <a:t>giống</a:t>
            </a:r>
            <a:r>
              <a:rPr lang="en-US" dirty="0"/>
              <a:t> </a:t>
            </a:r>
            <a:r>
              <a:rPr lang="en-US" dirty="0" err="1"/>
              <a:t>cây</a:t>
            </a:r>
            <a:r>
              <a:rPr lang="en-US" dirty="0"/>
              <a:t> </a:t>
            </a:r>
            <a:r>
              <a:rPr lang="en-US" dirty="0" err="1"/>
              <a:t>trồng</a:t>
            </a:r>
            <a:r>
              <a:rPr lang="en-US" dirty="0"/>
              <a:t> </a:t>
            </a:r>
            <a:r>
              <a:rPr lang="en-US" dirty="0" err="1"/>
              <a:t>bằng</a:t>
            </a:r>
            <a:r>
              <a:rPr lang="en-US" dirty="0"/>
              <a:t> </a:t>
            </a:r>
            <a:r>
              <a:rPr lang="en-US" dirty="0" err="1"/>
              <a:t>hạt</a:t>
            </a:r>
            <a:endParaRPr lang="en-US" dirty="0"/>
          </a:p>
          <a:p>
            <a:r>
              <a:rPr lang="en-US" dirty="0" err="1"/>
              <a:t>Sản</a:t>
            </a:r>
            <a:r>
              <a:rPr lang="en-US" dirty="0"/>
              <a:t> </a:t>
            </a:r>
            <a:r>
              <a:rPr lang="en-US" dirty="0" err="1"/>
              <a:t>suất</a:t>
            </a:r>
            <a:r>
              <a:rPr lang="en-US" dirty="0"/>
              <a:t> </a:t>
            </a:r>
            <a:r>
              <a:rPr lang="en-US" dirty="0" err="1"/>
              <a:t>giống</a:t>
            </a:r>
            <a:r>
              <a:rPr lang="en-US" dirty="0"/>
              <a:t> </a:t>
            </a:r>
            <a:r>
              <a:rPr lang="en-US" dirty="0" err="1"/>
              <a:t>cây</a:t>
            </a:r>
            <a:r>
              <a:rPr lang="en-US" dirty="0"/>
              <a:t> </a:t>
            </a:r>
            <a:r>
              <a:rPr lang="en-US" dirty="0" err="1"/>
              <a:t>trồng</a:t>
            </a:r>
            <a:r>
              <a:rPr lang="en-US" dirty="0"/>
              <a:t> </a:t>
            </a:r>
            <a:r>
              <a:rPr lang="en-US" dirty="0" err="1"/>
              <a:t>bằng</a:t>
            </a:r>
            <a:r>
              <a:rPr lang="en-US" dirty="0"/>
              <a:t> </a:t>
            </a:r>
            <a:r>
              <a:rPr lang="en-US" dirty="0" err="1"/>
              <a:t>nhân</a:t>
            </a:r>
            <a:r>
              <a:rPr lang="en-US" dirty="0"/>
              <a:t> </a:t>
            </a:r>
            <a:r>
              <a:rPr lang="en-US" dirty="0" err="1"/>
              <a:t>giống</a:t>
            </a:r>
            <a:r>
              <a:rPr lang="en-US" dirty="0"/>
              <a:t> </a:t>
            </a:r>
            <a:r>
              <a:rPr lang="en-US" dirty="0" err="1"/>
              <a:t>vô</a:t>
            </a:r>
            <a:r>
              <a:rPr lang="en-US" dirty="0"/>
              <a:t> </a:t>
            </a:r>
            <a:r>
              <a:rPr lang="en-US" dirty="0" err="1"/>
              <a:t>tính</a:t>
            </a:r>
            <a:r>
              <a:rPr lang="en-US" dirty="0"/>
              <a:t>.</a:t>
            </a:r>
          </a:p>
        </p:txBody>
      </p:sp>
    </p:spTree>
    <p:extLst>
      <p:ext uri="{BB962C8B-B14F-4D97-AF65-F5344CB8AC3E}">
        <p14:creationId xmlns:p14="http://schemas.microsoft.com/office/powerpoint/2010/main" val="8988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solidFill>
                  <a:srgbClr val="FF0000"/>
                </a:solidFill>
              </a:rPr>
              <a:t>1. </a:t>
            </a:r>
            <a:r>
              <a:rPr lang="en-AU" b="1" dirty="0" err="1">
                <a:solidFill>
                  <a:srgbClr val="FF0000"/>
                </a:solidFill>
              </a:rPr>
              <a:t>Sản</a:t>
            </a:r>
            <a:r>
              <a:rPr lang="en-AU" b="1" dirty="0">
                <a:solidFill>
                  <a:srgbClr val="FF0000"/>
                </a:solidFill>
              </a:rPr>
              <a:t> </a:t>
            </a:r>
            <a:r>
              <a:rPr lang="en-AU" b="1" dirty="0" err="1">
                <a:solidFill>
                  <a:srgbClr val="FF0000"/>
                </a:solidFill>
              </a:rPr>
              <a:t>xuất</a:t>
            </a:r>
            <a:r>
              <a:rPr lang="en-AU" b="1" dirty="0">
                <a:solidFill>
                  <a:srgbClr val="FF0000"/>
                </a:solidFill>
              </a:rPr>
              <a:t> </a:t>
            </a:r>
            <a:r>
              <a:rPr lang="en-AU" b="1" dirty="0" err="1">
                <a:solidFill>
                  <a:srgbClr val="FF0000"/>
                </a:solidFill>
              </a:rPr>
              <a:t>giống</a:t>
            </a:r>
            <a:r>
              <a:rPr lang="en-AU" b="1" dirty="0">
                <a:solidFill>
                  <a:srgbClr val="FF0000"/>
                </a:solidFill>
              </a:rPr>
              <a:t> </a:t>
            </a:r>
            <a:r>
              <a:rPr lang="en-AU" b="1" dirty="0" err="1">
                <a:solidFill>
                  <a:srgbClr val="FF0000"/>
                </a:solidFill>
              </a:rPr>
              <a:t>cây</a:t>
            </a:r>
            <a:r>
              <a:rPr lang="en-AU" b="1" dirty="0">
                <a:solidFill>
                  <a:srgbClr val="FF0000"/>
                </a:solidFill>
              </a:rPr>
              <a:t> </a:t>
            </a:r>
            <a:r>
              <a:rPr lang="en-AU" b="1" dirty="0" err="1">
                <a:solidFill>
                  <a:srgbClr val="FF0000"/>
                </a:solidFill>
              </a:rPr>
              <a:t>trồng</a:t>
            </a:r>
            <a:r>
              <a:rPr lang="en-AU" b="1" dirty="0">
                <a:solidFill>
                  <a:srgbClr val="FF0000"/>
                </a:solidFill>
              </a:rPr>
              <a:t> </a:t>
            </a:r>
            <a:r>
              <a:rPr lang="en-AU" b="1" dirty="0" err="1">
                <a:solidFill>
                  <a:srgbClr val="FF0000"/>
                </a:solidFill>
              </a:rPr>
              <a:t>bằng</a:t>
            </a:r>
            <a:r>
              <a:rPr lang="en-AU" b="1" dirty="0">
                <a:solidFill>
                  <a:srgbClr val="FF0000"/>
                </a:solidFill>
              </a:rPr>
              <a:t> </a:t>
            </a:r>
            <a:r>
              <a:rPr lang="en-AU" b="1" dirty="0" err="1">
                <a:solidFill>
                  <a:srgbClr val="FF0000"/>
                </a:solidFill>
              </a:rPr>
              <a:t>hạt</a:t>
            </a:r>
            <a:endParaRPr lang="en-AU" b="1" dirty="0">
              <a:solidFill>
                <a:srgbClr val="FF0000"/>
              </a:solidFill>
            </a:endParaRPr>
          </a:p>
        </p:txBody>
      </p:sp>
      <p:sp>
        <p:nvSpPr>
          <p:cNvPr id="3" name="Content Placeholder 2"/>
          <p:cNvSpPr>
            <a:spLocks noGrp="1"/>
          </p:cNvSpPr>
          <p:nvPr>
            <p:ph idx="1"/>
          </p:nvPr>
        </p:nvSpPr>
        <p:spPr/>
        <p:txBody>
          <a:bodyPr/>
          <a:lstStyle/>
          <a:p>
            <a:endParaRPr lang="en-AU" dirty="0"/>
          </a:p>
        </p:txBody>
      </p:sp>
      <p:sp>
        <p:nvSpPr>
          <p:cNvPr id="4" name="Text Box 37"/>
          <p:cNvSpPr txBox="1">
            <a:spLocks noChangeArrowheads="1"/>
          </p:cNvSpPr>
          <p:nvPr/>
        </p:nvSpPr>
        <p:spPr bwMode="auto">
          <a:xfrm>
            <a:off x="38100" y="1828800"/>
            <a:ext cx="90678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3600" i="1" dirty="0">
                <a:latin typeface="VNI-Book" pitchFamily="2" charset="0"/>
              </a:rPr>
              <a:t>	</a:t>
            </a:r>
            <a:r>
              <a:rPr lang="en-US" altLang="vi-VN" sz="3600" i="1" dirty="0" err="1">
                <a:latin typeface="VNI-Book" pitchFamily="2" charset="0"/>
              </a:rPr>
              <a:t>Haït</a:t>
            </a:r>
            <a:r>
              <a:rPr lang="en-US" altLang="vi-VN" sz="3600" i="1" dirty="0">
                <a:latin typeface="VNI-Book" pitchFamily="2" charset="0"/>
              </a:rPr>
              <a:t> </a:t>
            </a:r>
            <a:r>
              <a:rPr lang="en-US" altLang="vi-VN" sz="3600" i="1" dirty="0" err="1">
                <a:latin typeface="VNI-Book" pitchFamily="2" charset="0"/>
              </a:rPr>
              <a:t>gioáng</a:t>
            </a:r>
            <a:r>
              <a:rPr lang="en-US" altLang="vi-VN" sz="3600" i="1" dirty="0">
                <a:latin typeface="VNI-Book" pitchFamily="2" charset="0"/>
              </a:rPr>
              <a:t> </a:t>
            </a:r>
            <a:r>
              <a:rPr lang="en-US" altLang="vi-VN" sz="3600" i="1" dirty="0" err="1">
                <a:latin typeface="VNI-Book" pitchFamily="2" charset="0"/>
              </a:rPr>
              <a:t>coù</a:t>
            </a:r>
            <a:r>
              <a:rPr lang="en-US" altLang="vi-VN" sz="3600" i="1" dirty="0">
                <a:latin typeface="VNI-Book" pitchFamily="2" charset="0"/>
              </a:rPr>
              <a:t> </a:t>
            </a:r>
            <a:r>
              <a:rPr lang="en-US" altLang="vi-VN" sz="3600" i="1" dirty="0" err="1">
                <a:latin typeface="VNI-Book" pitchFamily="2" charset="0"/>
              </a:rPr>
              <a:t>ñaëc</a:t>
            </a:r>
            <a:r>
              <a:rPr lang="en-US" altLang="vi-VN" sz="3600" i="1" dirty="0">
                <a:latin typeface="VNI-Book" pitchFamily="2" charset="0"/>
              </a:rPr>
              <a:t> </a:t>
            </a:r>
            <a:r>
              <a:rPr lang="en-US" altLang="vi-VN" sz="3600" i="1" dirty="0" err="1">
                <a:latin typeface="VNI-Book" pitchFamily="2" charset="0"/>
              </a:rPr>
              <a:t>tính</a:t>
            </a:r>
            <a:r>
              <a:rPr lang="en-US" altLang="vi-VN" sz="3600" i="1" dirty="0">
                <a:latin typeface="VNI-Book" pitchFamily="2" charset="0"/>
              </a:rPr>
              <a:t> </a:t>
            </a:r>
            <a:r>
              <a:rPr lang="en-US" altLang="vi-VN" sz="3600" i="1" dirty="0" err="1">
                <a:latin typeface="VNI-Book" pitchFamily="2" charset="0"/>
              </a:rPr>
              <a:t>toát</a:t>
            </a:r>
            <a:r>
              <a:rPr lang="en-US" altLang="vi-VN" sz="3600" i="1" dirty="0">
                <a:latin typeface="VNI-Book" pitchFamily="2" charset="0"/>
              </a:rPr>
              <a:t> </a:t>
            </a:r>
            <a:r>
              <a:rPr lang="en-US" altLang="vi-VN" sz="3600" i="1" dirty="0" err="1">
                <a:latin typeface="VNI-Book" pitchFamily="2" charset="0"/>
              </a:rPr>
              <a:t>sau</a:t>
            </a:r>
            <a:r>
              <a:rPr lang="en-US" altLang="vi-VN" sz="3600" i="1" dirty="0">
                <a:latin typeface="VNI-Book" pitchFamily="2" charset="0"/>
              </a:rPr>
              <a:t> </a:t>
            </a:r>
            <a:r>
              <a:rPr lang="en-US" altLang="vi-VN" sz="3600" i="1" dirty="0" err="1">
                <a:latin typeface="VNI-Book" pitchFamily="2" charset="0"/>
              </a:rPr>
              <a:t>moät</a:t>
            </a:r>
            <a:r>
              <a:rPr lang="en-US" altLang="vi-VN" sz="3600" i="1" dirty="0">
                <a:latin typeface="VNI-Book" pitchFamily="2" charset="0"/>
              </a:rPr>
              <a:t> </a:t>
            </a:r>
            <a:r>
              <a:rPr lang="en-US" altLang="vi-VN" sz="3600" i="1" dirty="0" err="1">
                <a:latin typeface="VNI-Book" pitchFamily="2" charset="0"/>
              </a:rPr>
              <a:t>thôøi</a:t>
            </a:r>
            <a:r>
              <a:rPr lang="en-US" altLang="vi-VN" sz="3600" i="1" dirty="0">
                <a:latin typeface="VNI-Book" pitchFamily="2" charset="0"/>
              </a:rPr>
              <a:t> </a:t>
            </a:r>
            <a:r>
              <a:rPr lang="en-US" altLang="vi-VN" sz="3600" i="1" dirty="0" err="1">
                <a:latin typeface="VNI-Book" pitchFamily="2" charset="0"/>
              </a:rPr>
              <a:t>gian</a:t>
            </a:r>
            <a:r>
              <a:rPr lang="en-US" altLang="vi-VN" sz="3600" i="1" dirty="0">
                <a:latin typeface="VNI-Book" pitchFamily="2" charset="0"/>
              </a:rPr>
              <a:t> </a:t>
            </a:r>
            <a:r>
              <a:rPr lang="en-US" altLang="vi-VN" sz="3600" i="1" dirty="0" err="1">
                <a:latin typeface="VNI-Book" pitchFamily="2" charset="0"/>
              </a:rPr>
              <a:t>gieo</a:t>
            </a:r>
            <a:r>
              <a:rPr lang="en-US" altLang="vi-VN" sz="3600" i="1" dirty="0">
                <a:latin typeface="VNI-Book" pitchFamily="2" charset="0"/>
              </a:rPr>
              <a:t> </a:t>
            </a:r>
            <a:r>
              <a:rPr lang="en-US" altLang="vi-VN" sz="3600" i="1" dirty="0" err="1">
                <a:latin typeface="VNI-Book" pitchFamily="2" charset="0"/>
              </a:rPr>
              <a:t>trồng</a:t>
            </a:r>
            <a:r>
              <a:rPr lang="en-US" altLang="vi-VN" sz="3600" i="1" dirty="0">
                <a:latin typeface="VNI-Book" pitchFamily="2" charset="0"/>
              </a:rPr>
              <a:t> </a:t>
            </a:r>
            <a:r>
              <a:rPr lang="en-US" altLang="vi-VN" sz="3600" i="1" dirty="0" err="1">
                <a:latin typeface="VNI-Book" pitchFamily="2" charset="0"/>
              </a:rPr>
              <a:t>vì</a:t>
            </a:r>
            <a:r>
              <a:rPr lang="en-US" altLang="vi-VN" sz="3600" i="1" dirty="0">
                <a:latin typeface="VNI-Book" pitchFamily="2" charset="0"/>
              </a:rPr>
              <a:t> </a:t>
            </a:r>
            <a:r>
              <a:rPr lang="en-US" altLang="vi-VN" sz="3600" i="1" dirty="0" err="1">
                <a:latin typeface="VNI-Book" pitchFamily="2" charset="0"/>
              </a:rPr>
              <a:t>nhieàu</a:t>
            </a:r>
            <a:r>
              <a:rPr lang="en-US" altLang="vi-VN" sz="3600" i="1" dirty="0">
                <a:latin typeface="VNI-Book" pitchFamily="2" charset="0"/>
              </a:rPr>
              <a:t> </a:t>
            </a:r>
            <a:r>
              <a:rPr lang="en-US" altLang="vi-VN" sz="3600" i="1" dirty="0" err="1">
                <a:latin typeface="VNI-Book" pitchFamily="2" charset="0"/>
              </a:rPr>
              <a:t>nguyeân</a:t>
            </a:r>
            <a:r>
              <a:rPr lang="en-US" altLang="vi-VN" sz="3600" i="1" dirty="0">
                <a:latin typeface="VNI-Book" pitchFamily="2" charset="0"/>
              </a:rPr>
              <a:t> </a:t>
            </a:r>
            <a:r>
              <a:rPr lang="en-US" altLang="vi-VN" sz="3600" i="1" dirty="0" err="1">
                <a:latin typeface="VNI-Book" pitchFamily="2" charset="0"/>
              </a:rPr>
              <a:t>nhaân</a:t>
            </a:r>
            <a:r>
              <a:rPr lang="en-US" altLang="vi-VN" sz="3600" i="1" dirty="0">
                <a:latin typeface="VNI-Book" pitchFamily="2" charset="0"/>
              </a:rPr>
              <a:t> </a:t>
            </a:r>
            <a:r>
              <a:rPr lang="en-US" altLang="vi-VN" sz="3600" i="1" dirty="0" err="1">
                <a:latin typeface="VNI-Book" pitchFamily="2" charset="0"/>
              </a:rPr>
              <a:t>seõ</a:t>
            </a:r>
            <a:r>
              <a:rPr lang="en-US" altLang="vi-VN" sz="3600" i="1" dirty="0">
                <a:latin typeface="VNI-Book" pitchFamily="2" charset="0"/>
              </a:rPr>
              <a:t> </a:t>
            </a:r>
            <a:r>
              <a:rPr lang="en-US" altLang="vi-VN" sz="3600" b="1" i="1" u="sng" dirty="0" err="1">
                <a:latin typeface="VNI-Book" pitchFamily="2" charset="0"/>
              </a:rPr>
              <a:t>maát</a:t>
            </a:r>
            <a:r>
              <a:rPr lang="en-US" altLang="vi-VN" sz="3600" b="1" i="1" u="sng" dirty="0">
                <a:latin typeface="VNI-Book" pitchFamily="2" charset="0"/>
              </a:rPr>
              <a:t> </a:t>
            </a:r>
            <a:r>
              <a:rPr lang="en-US" altLang="vi-VN" sz="3600" b="1" i="1" u="sng" dirty="0" err="1">
                <a:latin typeface="VNI-Book" pitchFamily="2" charset="0"/>
              </a:rPr>
              <a:t>daàn</a:t>
            </a:r>
            <a:r>
              <a:rPr lang="en-US" altLang="vi-VN" sz="3600" b="1" i="1" u="sng" dirty="0">
                <a:latin typeface="VNI-Book" pitchFamily="2" charset="0"/>
              </a:rPr>
              <a:t> </a:t>
            </a:r>
            <a:r>
              <a:rPr lang="en-US" altLang="vi-VN" sz="3600" b="1" i="1" u="sng" dirty="0" err="1">
                <a:latin typeface="VNI-Book" pitchFamily="2" charset="0"/>
              </a:rPr>
              <a:t>ñaëc</a:t>
            </a:r>
            <a:r>
              <a:rPr lang="en-US" altLang="vi-VN" sz="3600" b="1" i="1" u="sng" dirty="0">
                <a:latin typeface="VNI-Book" pitchFamily="2" charset="0"/>
              </a:rPr>
              <a:t> </a:t>
            </a:r>
            <a:r>
              <a:rPr lang="en-US" altLang="vi-VN" sz="3600" b="1" i="1" u="sng" dirty="0" err="1">
                <a:latin typeface="VNI-Book" pitchFamily="2" charset="0"/>
              </a:rPr>
              <a:t>tính</a:t>
            </a:r>
            <a:r>
              <a:rPr lang="en-US" altLang="vi-VN" sz="3600" b="1" i="1" u="sng" dirty="0">
                <a:latin typeface="VNI-Book" pitchFamily="2" charset="0"/>
              </a:rPr>
              <a:t> </a:t>
            </a:r>
            <a:r>
              <a:rPr lang="en-US" altLang="vi-VN" sz="3600" b="1" i="1" u="sng" dirty="0" err="1">
                <a:latin typeface="VNI-Book" pitchFamily="2" charset="0"/>
              </a:rPr>
              <a:t>toát</a:t>
            </a:r>
            <a:r>
              <a:rPr lang="en-US" altLang="vi-VN" sz="3600" i="1" dirty="0">
                <a:latin typeface="VNI-Book" pitchFamily="2" charset="0"/>
              </a:rPr>
              <a:t> </a:t>
            </a:r>
            <a:r>
              <a:rPr lang="en-US" altLang="vi-VN" sz="3600" i="1" dirty="0" err="1">
                <a:latin typeface="VNI-Book" pitchFamily="2" charset="0"/>
              </a:rPr>
              <a:t>daãn</a:t>
            </a:r>
            <a:r>
              <a:rPr lang="en-US" altLang="vi-VN" sz="3600" i="1" dirty="0">
                <a:latin typeface="VNI-Book" pitchFamily="2" charset="0"/>
              </a:rPr>
              <a:t> </a:t>
            </a:r>
            <a:r>
              <a:rPr lang="en-US" altLang="vi-VN" sz="3600" i="1" dirty="0" err="1">
                <a:latin typeface="VNI-Book" pitchFamily="2" charset="0"/>
              </a:rPr>
              <a:t>ñeán</a:t>
            </a:r>
            <a:r>
              <a:rPr lang="en-US" altLang="vi-VN" sz="3600" i="1" dirty="0">
                <a:latin typeface="VNI-Book" pitchFamily="2" charset="0"/>
              </a:rPr>
              <a:t> </a:t>
            </a:r>
            <a:r>
              <a:rPr lang="en-US" altLang="vi-VN" sz="3600" i="1" dirty="0" err="1">
                <a:latin typeface="VNI-Book" pitchFamily="2" charset="0"/>
              </a:rPr>
              <a:t>chaát</a:t>
            </a:r>
            <a:r>
              <a:rPr lang="en-US" altLang="vi-VN" sz="3600" i="1" dirty="0">
                <a:latin typeface="VNI-Book" pitchFamily="2" charset="0"/>
              </a:rPr>
              <a:t> </a:t>
            </a:r>
            <a:r>
              <a:rPr lang="en-US" altLang="vi-VN" sz="3600" i="1" dirty="0" err="1">
                <a:latin typeface="VNI-Book" pitchFamily="2" charset="0"/>
              </a:rPr>
              <a:t>löôïng</a:t>
            </a:r>
            <a:r>
              <a:rPr lang="en-US" altLang="vi-VN" sz="3600" i="1" dirty="0">
                <a:latin typeface="VNI-Book" pitchFamily="2" charset="0"/>
              </a:rPr>
              <a:t> </a:t>
            </a:r>
            <a:r>
              <a:rPr lang="en-US" altLang="vi-VN" sz="3600" i="1" dirty="0" err="1">
                <a:latin typeface="VNI-Book" pitchFamily="2" charset="0"/>
              </a:rPr>
              <a:t>vaø</a:t>
            </a:r>
            <a:r>
              <a:rPr lang="en-US" altLang="vi-VN" sz="3600" i="1" dirty="0">
                <a:latin typeface="VNI-Book" pitchFamily="2" charset="0"/>
              </a:rPr>
              <a:t> </a:t>
            </a:r>
            <a:r>
              <a:rPr lang="en-US" altLang="vi-VN" sz="3600" i="1" dirty="0" err="1">
                <a:latin typeface="VNI-Book" pitchFamily="2" charset="0"/>
              </a:rPr>
              <a:t>naêng</a:t>
            </a:r>
            <a:r>
              <a:rPr lang="en-US" altLang="vi-VN" sz="3600" i="1" dirty="0">
                <a:latin typeface="VNI-Book" pitchFamily="2" charset="0"/>
              </a:rPr>
              <a:t> </a:t>
            </a:r>
            <a:r>
              <a:rPr lang="en-US" altLang="vi-VN" sz="3600" i="1" dirty="0" err="1">
                <a:latin typeface="VNI-Book" pitchFamily="2" charset="0"/>
              </a:rPr>
              <a:t>suaát</a:t>
            </a:r>
            <a:r>
              <a:rPr lang="en-US" altLang="vi-VN" sz="3600" i="1" dirty="0">
                <a:latin typeface="VNI-Book" pitchFamily="2" charset="0"/>
              </a:rPr>
              <a:t> </a:t>
            </a:r>
            <a:r>
              <a:rPr lang="en-US" altLang="vi-VN" sz="3600" i="1" dirty="0" err="1">
                <a:latin typeface="VNI-Book" pitchFamily="2" charset="0"/>
              </a:rPr>
              <a:t>noâng</a:t>
            </a:r>
            <a:r>
              <a:rPr lang="en-US" altLang="vi-VN" sz="3600" i="1" dirty="0">
                <a:latin typeface="VNI-Book" pitchFamily="2" charset="0"/>
              </a:rPr>
              <a:t> </a:t>
            </a:r>
            <a:r>
              <a:rPr lang="en-US" altLang="vi-VN" sz="3600" i="1" dirty="0" err="1">
                <a:latin typeface="VNI-Book" pitchFamily="2" charset="0"/>
              </a:rPr>
              <a:t>saûn</a:t>
            </a:r>
            <a:r>
              <a:rPr lang="en-US" altLang="vi-VN" sz="3600" i="1" dirty="0">
                <a:latin typeface="VNI-Book" pitchFamily="2" charset="0"/>
              </a:rPr>
              <a:t> </a:t>
            </a:r>
            <a:r>
              <a:rPr lang="en-US" altLang="vi-VN" sz="3600" i="1" dirty="0" err="1">
                <a:latin typeface="VNI-Book" pitchFamily="2" charset="0"/>
              </a:rPr>
              <a:t>thaáp</a:t>
            </a:r>
            <a:r>
              <a:rPr lang="en-US" altLang="vi-VN" sz="3600" i="1" dirty="0">
                <a:latin typeface="VNI-Book" pitchFamily="2" charset="0"/>
              </a:rPr>
              <a:t>. </a:t>
            </a:r>
            <a:r>
              <a:rPr lang="en-US" altLang="vi-VN" sz="3600" i="1" dirty="0" err="1">
                <a:latin typeface="VNI-Book" pitchFamily="2" charset="0"/>
              </a:rPr>
              <a:t>Ñeå</a:t>
            </a:r>
            <a:r>
              <a:rPr lang="en-US" altLang="vi-VN" sz="3600" i="1" dirty="0">
                <a:latin typeface="VNI-Book" pitchFamily="2" charset="0"/>
              </a:rPr>
              <a:t> </a:t>
            </a:r>
            <a:r>
              <a:rPr lang="en-US" altLang="vi-VN" sz="3600" i="1" dirty="0" err="1">
                <a:latin typeface="VNI-Book" pitchFamily="2" charset="0"/>
              </a:rPr>
              <a:t>ñaûm</a:t>
            </a:r>
            <a:r>
              <a:rPr lang="en-US" altLang="vi-VN" sz="3600" i="1" dirty="0">
                <a:latin typeface="VNI-Book" pitchFamily="2" charset="0"/>
              </a:rPr>
              <a:t> </a:t>
            </a:r>
            <a:r>
              <a:rPr lang="en-US" altLang="vi-VN" sz="3600" i="1" dirty="0" err="1">
                <a:latin typeface="VNI-Book" pitchFamily="2" charset="0"/>
              </a:rPr>
              <a:t>baûo</a:t>
            </a:r>
            <a:r>
              <a:rPr lang="en-US" altLang="vi-VN" sz="3600" i="1" dirty="0">
                <a:latin typeface="VNI-Book" pitchFamily="2" charset="0"/>
              </a:rPr>
              <a:t> </a:t>
            </a:r>
            <a:r>
              <a:rPr lang="en-US" altLang="vi-VN" sz="3600" i="1" dirty="0" err="1">
                <a:latin typeface="VNI-Book" pitchFamily="2" charset="0"/>
              </a:rPr>
              <a:t>chaát</a:t>
            </a:r>
            <a:r>
              <a:rPr lang="en-US" altLang="vi-VN" sz="3600" i="1" dirty="0">
                <a:latin typeface="VNI-Book" pitchFamily="2" charset="0"/>
              </a:rPr>
              <a:t> </a:t>
            </a:r>
            <a:r>
              <a:rPr lang="en-US" altLang="vi-VN" sz="3600" i="1" dirty="0" err="1">
                <a:latin typeface="VNI-Book" pitchFamily="2" charset="0"/>
              </a:rPr>
              <a:t>löôïng</a:t>
            </a:r>
            <a:r>
              <a:rPr lang="en-US" altLang="vi-VN" sz="3600" i="1" dirty="0">
                <a:latin typeface="VNI-Book" pitchFamily="2" charset="0"/>
              </a:rPr>
              <a:t> </a:t>
            </a:r>
            <a:r>
              <a:rPr lang="en-US" altLang="vi-VN" sz="3600" i="1" dirty="0" err="1">
                <a:latin typeface="VNI-Book" pitchFamily="2" charset="0"/>
              </a:rPr>
              <a:t>vaø</a:t>
            </a:r>
            <a:r>
              <a:rPr lang="en-US" altLang="vi-VN" sz="3600" i="1" dirty="0">
                <a:latin typeface="VNI-Book" pitchFamily="2" charset="0"/>
              </a:rPr>
              <a:t> </a:t>
            </a:r>
            <a:r>
              <a:rPr lang="en-US" altLang="vi-VN" sz="3600" i="1" dirty="0" err="1">
                <a:latin typeface="VNI-Book" pitchFamily="2" charset="0"/>
              </a:rPr>
              <a:t>naêng</a:t>
            </a:r>
            <a:r>
              <a:rPr lang="en-US" altLang="vi-VN" sz="3600" i="1" dirty="0">
                <a:latin typeface="VNI-Book" pitchFamily="2" charset="0"/>
              </a:rPr>
              <a:t> </a:t>
            </a:r>
            <a:r>
              <a:rPr lang="en-US" altLang="vi-VN" sz="3600" i="1" dirty="0" err="1">
                <a:latin typeface="VNI-Book" pitchFamily="2" charset="0"/>
              </a:rPr>
              <a:t>suaát</a:t>
            </a:r>
            <a:r>
              <a:rPr lang="en-US" altLang="vi-VN" sz="3600" i="1" dirty="0">
                <a:latin typeface="VNI-Book" pitchFamily="2" charset="0"/>
              </a:rPr>
              <a:t> </a:t>
            </a:r>
            <a:r>
              <a:rPr lang="en-US" altLang="vi-VN" sz="3600" i="1" dirty="0" err="1">
                <a:latin typeface="VNI-Book" pitchFamily="2" charset="0"/>
              </a:rPr>
              <a:t>noâng</a:t>
            </a:r>
            <a:r>
              <a:rPr lang="en-US" altLang="vi-VN" sz="3600" i="1" dirty="0">
                <a:latin typeface="VNI-Book" pitchFamily="2" charset="0"/>
              </a:rPr>
              <a:t> </a:t>
            </a:r>
            <a:r>
              <a:rPr lang="en-US" altLang="vi-VN" sz="3600" i="1" dirty="0" err="1">
                <a:latin typeface="VNI-Book" pitchFamily="2" charset="0"/>
              </a:rPr>
              <a:t>saûn</a:t>
            </a:r>
            <a:r>
              <a:rPr lang="en-US" altLang="vi-VN" sz="3600" i="1" dirty="0">
                <a:latin typeface="VNI-Book" pitchFamily="2" charset="0"/>
              </a:rPr>
              <a:t> </a:t>
            </a:r>
            <a:r>
              <a:rPr lang="en-US" altLang="vi-VN" sz="3600" i="1" dirty="0" err="1">
                <a:latin typeface="VNI-Book" pitchFamily="2" charset="0"/>
              </a:rPr>
              <a:t>caàn</a:t>
            </a:r>
            <a:r>
              <a:rPr lang="en-US" altLang="vi-VN" sz="3600" i="1" dirty="0">
                <a:latin typeface="VNI-Book" pitchFamily="2" charset="0"/>
              </a:rPr>
              <a:t> </a:t>
            </a:r>
            <a:r>
              <a:rPr lang="en-US" altLang="vi-VN" sz="3600" b="1" i="1" u="sng" dirty="0" err="1">
                <a:latin typeface="VNI-Book" pitchFamily="2" charset="0"/>
              </a:rPr>
              <a:t>phuïc</a:t>
            </a:r>
            <a:r>
              <a:rPr lang="en-US" altLang="vi-VN" sz="3600" b="1" i="1" u="sng" dirty="0">
                <a:latin typeface="VNI-Book" pitchFamily="2" charset="0"/>
              </a:rPr>
              <a:t> </a:t>
            </a:r>
            <a:r>
              <a:rPr lang="en-US" altLang="vi-VN" sz="3600" b="1" i="1" u="sng" dirty="0" err="1">
                <a:latin typeface="VNI-Book" pitchFamily="2" charset="0"/>
              </a:rPr>
              <a:t>hoài</a:t>
            </a:r>
            <a:r>
              <a:rPr lang="en-US" altLang="vi-VN" sz="3600" b="1" i="1" u="sng" dirty="0">
                <a:latin typeface="VNI-Book" pitchFamily="2" charset="0"/>
              </a:rPr>
              <a:t> </a:t>
            </a:r>
            <a:r>
              <a:rPr lang="en-US" altLang="vi-VN" sz="3600" b="1" i="1" u="sng" dirty="0" err="1">
                <a:latin typeface="VNI-Book" pitchFamily="2" charset="0"/>
              </a:rPr>
              <a:t>laïi</a:t>
            </a:r>
            <a:r>
              <a:rPr lang="en-US" altLang="vi-VN" sz="3600" b="1" i="1" u="sng" dirty="0">
                <a:latin typeface="VNI-Book" pitchFamily="2" charset="0"/>
              </a:rPr>
              <a:t> </a:t>
            </a:r>
            <a:r>
              <a:rPr lang="en-US" altLang="vi-VN" sz="3600" b="1" i="1" u="sng" dirty="0" err="1">
                <a:latin typeface="VNI-Book" pitchFamily="2" charset="0"/>
              </a:rPr>
              <a:t>caùc</a:t>
            </a:r>
            <a:r>
              <a:rPr lang="en-US" altLang="vi-VN" sz="3600" b="1" i="1" u="sng" dirty="0">
                <a:latin typeface="VNI-Book" pitchFamily="2" charset="0"/>
              </a:rPr>
              <a:t> </a:t>
            </a:r>
            <a:r>
              <a:rPr lang="en-US" altLang="vi-VN" sz="3600" b="1" i="1" u="sng" dirty="0" err="1">
                <a:latin typeface="VNI-Book" pitchFamily="2" charset="0"/>
              </a:rPr>
              <a:t>ñaëc</a:t>
            </a:r>
            <a:r>
              <a:rPr lang="en-US" altLang="vi-VN" sz="3600" b="1" i="1" u="sng" dirty="0">
                <a:latin typeface="VNI-Book" pitchFamily="2" charset="0"/>
              </a:rPr>
              <a:t> </a:t>
            </a:r>
            <a:r>
              <a:rPr lang="en-US" altLang="vi-VN" sz="3600" b="1" i="1" u="sng" dirty="0" err="1">
                <a:latin typeface="VNI-Book" pitchFamily="2" charset="0"/>
              </a:rPr>
              <a:t>tính</a:t>
            </a:r>
            <a:r>
              <a:rPr lang="en-US" altLang="vi-VN" sz="3600" b="1" i="1" u="sng" dirty="0">
                <a:latin typeface="VNI-Book" pitchFamily="2" charset="0"/>
              </a:rPr>
              <a:t> </a:t>
            </a:r>
            <a:r>
              <a:rPr lang="en-US" altLang="vi-VN" sz="3600" b="1" i="1" u="sng" dirty="0" err="1">
                <a:latin typeface="VNI-Book" pitchFamily="2" charset="0"/>
              </a:rPr>
              <a:t>toát</a:t>
            </a:r>
            <a:r>
              <a:rPr lang="en-US" altLang="vi-VN" sz="3600" i="1" dirty="0">
                <a:latin typeface="VNI-Book" pitchFamily="2" charset="0"/>
              </a:rPr>
              <a:t> </a:t>
            </a:r>
            <a:r>
              <a:rPr lang="en-US" altLang="vi-VN" sz="3600" i="1" dirty="0" err="1">
                <a:latin typeface="VNI-Book" pitchFamily="2" charset="0"/>
              </a:rPr>
              <a:t>cuûa</a:t>
            </a:r>
            <a:r>
              <a:rPr lang="en-US" altLang="vi-VN" sz="3600" i="1" dirty="0">
                <a:latin typeface="VNI-Book" pitchFamily="2" charset="0"/>
              </a:rPr>
              <a:t> </a:t>
            </a:r>
            <a:r>
              <a:rPr lang="en-US" altLang="vi-VN" sz="3600" i="1" dirty="0" err="1">
                <a:latin typeface="VNI-Book" pitchFamily="2" charset="0"/>
              </a:rPr>
              <a:t>gioáng</a:t>
            </a:r>
            <a:r>
              <a:rPr lang="en-US" altLang="vi-VN" sz="3600" i="1" dirty="0">
                <a:latin typeface="VNI-Book" pitchFamily="2" charset="0"/>
              </a:rPr>
              <a:t>. </a:t>
            </a:r>
            <a:r>
              <a:rPr lang="en-US" altLang="vi-VN" sz="3600" b="1" i="1" dirty="0" err="1">
                <a:solidFill>
                  <a:srgbClr val="3333FF"/>
                </a:solidFill>
                <a:latin typeface="VNI-Book" pitchFamily="2" charset="0"/>
              </a:rPr>
              <a:t>Quaù</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trình</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ñoù</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goïi</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laø</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phuïc</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traùng</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vaø</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duy</a:t>
            </a:r>
            <a:r>
              <a:rPr lang="en-US" altLang="vi-VN" sz="3600" b="1" i="1" dirty="0">
                <a:solidFill>
                  <a:srgbClr val="3333FF"/>
                </a:solidFill>
                <a:latin typeface="VNI-Book" pitchFamily="2" charset="0"/>
              </a:rPr>
              <a:t> </a:t>
            </a:r>
            <a:r>
              <a:rPr lang="en-US" altLang="vi-VN" sz="3600" b="1" i="1" dirty="0" err="1">
                <a:solidFill>
                  <a:srgbClr val="3333FF"/>
                </a:solidFill>
                <a:latin typeface="VNI-Book" pitchFamily="2" charset="0"/>
              </a:rPr>
              <a:t>trì</a:t>
            </a:r>
            <a:r>
              <a:rPr lang="en-US" altLang="vi-VN" sz="3600" b="1" i="1" dirty="0">
                <a:solidFill>
                  <a:srgbClr val="3333FF"/>
                </a:solidFill>
                <a:latin typeface="VNI-Book" pitchFamily="2" charset="0"/>
              </a:rPr>
              <a:t>.</a:t>
            </a:r>
          </a:p>
        </p:txBody>
      </p:sp>
    </p:spTree>
    <p:extLst>
      <p:ext uri="{BB962C8B-B14F-4D97-AF65-F5344CB8AC3E}">
        <p14:creationId xmlns:p14="http://schemas.microsoft.com/office/powerpoint/2010/main" val="33094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342" y="0"/>
            <a:ext cx="9075658" cy="685800"/>
          </a:xfrm>
        </p:spPr>
        <p:txBody>
          <a:bodyPr/>
          <a:lstStyle/>
          <a:p>
            <a:pPr marL="508000" indent="-508000" algn="l" eaLnBrk="1" hangingPunct="1">
              <a:buFontTx/>
              <a:buAutoNum type="romanUcPeriod"/>
            </a:pPr>
            <a:r>
              <a:rPr lang="en-US" sz="4000" dirty="0">
                <a:latin typeface="Times New Roman" pitchFamily="18" charset="0"/>
                <a:cs typeface="Times New Roman" pitchFamily="18" charset="0"/>
              </a:rPr>
              <a:t>SẢN XUẤT GIỐNG CÂY TRỒNG</a:t>
            </a:r>
          </a:p>
        </p:txBody>
      </p:sp>
      <p:sp>
        <p:nvSpPr>
          <p:cNvPr id="13317" name="Text Box 5"/>
          <p:cNvSpPr txBox="1">
            <a:spLocks noChangeArrowheads="1"/>
          </p:cNvSpPr>
          <p:nvPr/>
        </p:nvSpPr>
        <p:spPr bwMode="auto">
          <a:xfrm>
            <a:off x="0" y="533400"/>
            <a:ext cx="9112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3200" b="1" dirty="0">
                <a:solidFill>
                  <a:schemeClr val="accent2"/>
                </a:solidFill>
                <a:latin typeface="Times New Roman" pitchFamily="18" charset="0"/>
                <a:cs typeface="Times New Roman" pitchFamily="18" charset="0"/>
              </a:rPr>
              <a:t>1. </a:t>
            </a:r>
            <a:r>
              <a:rPr lang="en-US" sz="3200" b="1" dirty="0" err="1">
                <a:solidFill>
                  <a:schemeClr val="accent2"/>
                </a:solidFill>
                <a:latin typeface="Times New Roman" pitchFamily="18" charset="0"/>
                <a:cs typeface="Times New Roman" pitchFamily="18" charset="0"/>
              </a:rPr>
              <a:t>Sản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xuất</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giống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cây</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trồng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bằng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hạt</a:t>
            </a:r>
            <a:r>
              <a:rPr lang="en-US" sz="3200" b="1" dirty="0">
                <a:solidFill>
                  <a:schemeClr val="accent2"/>
                </a:solidFill>
                <a:latin typeface="Times New Roman" pitchFamily="18" charset="0"/>
                <a:cs typeface="Times New Roman" pitchFamily="18" charset="0"/>
              </a:rPr>
              <a:t>:</a:t>
            </a:r>
          </a:p>
        </p:txBody>
      </p:sp>
      <p:sp>
        <p:nvSpPr>
          <p:cNvPr id="11270" name="Text Box 6"/>
          <p:cNvSpPr txBox="1">
            <a:spLocks noChangeArrowheads="1"/>
          </p:cNvSpPr>
          <p:nvPr/>
        </p:nvSpPr>
        <p:spPr bwMode="auto">
          <a:xfrm>
            <a:off x="685800" y="19812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atin typeface="Times New Roman" pitchFamily="18" charset="0"/>
              <a:cs typeface="Times New Roman" pitchFamily="18" charset="0"/>
            </a:endParaRPr>
          </a:p>
        </p:txBody>
      </p:sp>
      <p:sp>
        <p:nvSpPr>
          <p:cNvPr id="13319" name="Text Box 7"/>
          <p:cNvSpPr txBox="1">
            <a:spLocks noChangeArrowheads="1"/>
          </p:cNvSpPr>
          <p:nvPr/>
        </p:nvSpPr>
        <p:spPr bwMode="auto">
          <a:xfrm>
            <a:off x="5791200" y="1611313"/>
            <a:ext cx="3124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New Roman" pitchFamily="18" charset="0"/>
                <a:cs typeface="Times New Roman" pitchFamily="18" charset="0"/>
              </a:rPr>
              <a:t>Quan sát sơ đồ 3:”Sản xuất giống cây trồng bằng hạt” và cho biết Quy trình sản xuất giống bằng hạt được tiến hành trong mấy năm, nội dung của công việc trong từng năm?</a:t>
            </a:r>
          </a:p>
        </p:txBody>
      </p:sp>
      <p:grpSp>
        <p:nvGrpSpPr>
          <p:cNvPr id="2" name="Group 8"/>
          <p:cNvGrpSpPr>
            <a:grpSpLocks/>
          </p:cNvGrpSpPr>
          <p:nvPr/>
        </p:nvGrpSpPr>
        <p:grpSpPr bwMode="auto">
          <a:xfrm>
            <a:off x="152400" y="1118175"/>
            <a:ext cx="4648200" cy="5593775"/>
            <a:chOff x="0" y="0"/>
            <a:chExt cx="2880" cy="2919"/>
          </a:xfrm>
        </p:grpSpPr>
        <p:sp>
          <p:nvSpPr>
            <p:cNvPr id="11281" name="Rectangle 9"/>
            <p:cNvSpPr>
              <a:spLocks noChangeArrowheads="1"/>
            </p:cNvSpPr>
            <p:nvPr/>
          </p:nvSpPr>
          <p:spPr bwMode="auto">
            <a:xfrm>
              <a:off x="192" y="0"/>
              <a:ext cx="2304" cy="336"/>
            </a:xfrm>
            <a:prstGeom prst="rect">
              <a:avLst/>
            </a:prstGeom>
            <a:solidFill>
              <a:srgbClr val="66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atin typeface="Times New Roman" pitchFamily="18" charset="0"/>
                  <a:cs typeface="Times New Roman" pitchFamily="18" charset="0"/>
                </a:rPr>
                <a:t>Hạt giống đã phục tráng và duy trì</a:t>
              </a:r>
            </a:p>
          </p:txBody>
        </p:sp>
        <p:sp>
          <p:nvSpPr>
            <p:cNvPr id="11282" name="Rectangle 10"/>
            <p:cNvSpPr>
              <a:spLocks noChangeArrowheads="1"/>
            </p:cNvSpPr>
            <p:nvPr/>
          </p:nvSpPr>
          <p:spPr bwMode="auto">
            <a:xfrm>
              <a:off x="0" y="624"/>
              <a:ext cx="432" cy="480"/>
            </a:xfrm>
            <a:prstGeom prst="rect">
              <a:avLst/>
            </a:prstGeom>
            <a:solidFill>
              <a:schemeClr val="bg1"/>
            </a:solidFill>
            <a:ln w="9525">
              <a:solidFill>
                <a:schemeClr val="bg1"/>
              </a:solidFill>
              <a:miter lim="800000"/>
              <a:headEnd/>
              <a:tailEnd/>
            </a:ln>
          </p:spPr>
          <p:txBody>
            <a:bodyPr wrap="none" anchor="ctr"/>
            <a:lstStyle/>
            <a:p>
              <a:r>
                <a:rPr lang="en-US">
                  <a:latin typeface="Times New Roman" pitchFamily="18" charset="0"/>
                  <a:cs typeface="Times New Roman" pitchFamily="18" charset="0"/>
                </a:rPr>
                <a:t>Dòng</a:t>
              </a:r>
            </a:p>
            <a:p>
              <a:r>
                <a:rPr lang="en-US">
                  <a:latin typeface="Times New Roman" pitchFamily="18" charset="0"/>
                  <a:cs typeface="Times New Roman" pitchFamily="18" charset="0"/>
                </a:rPr>
                <a:t>1</a:t>
              </a:r>
            </a:p>
          </p:txBody>
        </p:sp>
        <p:sp>
          <p:nvSpPr>
            <p:cNvPr id="11283" name="Rectangle 11"/>
            <p:cNvSpPr>
              <a:spLocks noChangeArrowheads="1"/>
            </p:cNvSpPr>
            <p:nvPr/>
          </p:nvSpPr>
          <p:spPr bwMode="auto">
            <a:xfrm>
              <a:off x="672" y="615"/>
              <a:ext cx="432" cy="480"/>
            </a:xfrm>
            <a:prstGeom prst="rect">
              <a:avLst/>
            </a:prstGeom>
            <a:solidFill>
              <a:schemeClr val="bg1"/>
            </a:solidFill>
            <a:ln w="9525">
              <a:solidFill>
                <a:schemeClr val="bg1"/>
              </a:solidFill>
              <a:miter lim="800000"/>
              <a:headEnd/>
              <a:tailEnd/>
            </a:ln>
          </p:spPr>
          <p:txBody>
            <a:bodyPr wrap="none" anchor="ctr"/>
            <a:lstStyle/>
            <a:p>
              <a:r>
                <a:rPr lang="en-US">
                  <a:latin typeface="Times New Roman" pitchFamily="18" charset="0"/>
                  <a:cs typeface="Times New Roman" pitchFamily="18" charset="0"/>
                </a:rPr>
                <a:t>Dòng</a:t>
              </a:r>
            </a:p>
            <a:p>
              <a:r>
                <a:rPr lang="en-US">
                  <a:latin typeface="Times New Roman" pitchFamily="18" charset="0"/>
                  <a:cs typeface="Times New Roman" pitchFamily="18" charset="0"/>
                </a:rPr>
                <a:t>2</a:t>
              </a:r>
            </a:p>
          </p:txBody>
        </p:sp>
        <p:sp>
          <p:nvSpPr>
            <p:cNvPr id="11284" name="Rectangle 12"/>
            <p:cNvSpPr>
              <a:spLocks noChangeArrowheads="1"/>
            </p:cNvSpPr>
            <p:nvPr/>
          </p:nvSpPr>
          <p:spPr bwMode="auto">
            <a:xfrm>
              <a:off x="1269" y="615"/>
              <a:ext cx="432" cy="480"/>
            </a:xfrm>
            <a:prstGeom prst="rect">
              <a:avLst/>
            </a:prstGeom>
            <a:solidFill>
              <a:schemeClr val="bg1"/>
            </a:solidFill>
            <a:ln w="9525">
              <a:solidFill>
                <a:schemeClr val="bg1"/>
              </a:solidFill>
              <a:miter lim="800000"/>
              <a:headEnd/>
              <a:tailEnd/>
            </a:ln>
          </p:spPr>
          <p:txBody>
            <a:bodyPr wrap="none" anchor="ctr"/>
            <a:lstStyle/>
            <a:p>
              <a:r>
                <a:rPr lang="en-US">
                  <a:latin typeface="Times New Roman" pitchFamily="18" charset="0"/>
                  <a:cs typeface="Times New Roman" pitchFamily="18" charset="0"/>
                </a:rPr>
                <a:t>Dòng</a:t>
              </a:r>
            </a:p>
            <a:p>
              <a:r>
                <a:rPr lang="en-US">
                  <a:latin typeface="Times New Roman" pitchFamily="18" charset="0"/>
                  <a:cs typeface="Times New Roman" pitchFamily="18" charset="0"/>
                </a:rPr>
                <a:t>3</a:t>
              </a:r>
            </a:p>
          </p:txBody>
        </p:sp>
        <p:sp>
          <p:nvSpPr>
            <p:cNvPr id="11285" name="Rectangle 13"/>
            <p:cNvSpPr>
              <a:spLocks noChangeArrowheads="1"/>
            </p:cNvSpPr>
            <p:nvPr/>
          </p:nvSpPr>
          <p:spPr bwMode="auto">
            <a:xfrm>
              <a:off x="1872" y="615"/>
              <a:ext cx="432" cy="480"/>
            </a:xfrm>
            <a:prstGeom prst="rect">
              <a:avLst/>
            </a:prstGeom>
            <a:solidFill>
              <a:schemeClr val="bg1"/>
            </a:solidFill>
            <a:ln w="9525">
              <a:solidFill>
                <a:schemeClr val="bg1"/>
              </a:solidFill>
              <a:miter lim="800000"/>
              <a:headEnd/>
              <a:tailEnd/>
            </a:ln>
          </p:spPr>
          <p:txBody>
            <a:bodyPr wrap="none" anchor="ctr"/>
            <a:lstStyle/>
            <a:p>
              <a:r>
                <a:rPr lang="en-US">
                  <a:latin typeface="Times New Roman" pitchFamily="18" charset="0"/>
                  <a:cs typeface="Times New Roman" pitchFamily="18" charset="0"/>
                </a:rPr>
                <a:t>Dòng</a:t>
              </a:r>
            </a:p>
            <a:p>
              <a:r>
                <a:rPr lang="en-US">
                  <a:latin typeface="Times New Roman" pitchFamily="18" charset="0"/>
                  <a:cs typeface="Times New Roman" pitchFamily="18" charset="0"/>
                </a:rPr>
                <a:t>4</a:t>
              </a:r>
            </a:p>
          </p:txBody>
        </p:sp>
        <p:sp>
          <p:nvSpPr>
            <p:cNvPr id="11286" name="Rectangle 14"/>
            <p:cNvSpPr>
              <a:spLocks noChangeArrowheads="1"/>
            </p:cNvSpPr>
            <p:nvPr/>
          </p:nvSpPr>
          <p:spPr bwMode="auto">
            <a:xfrm>
              <a:off x="2448" y="615"/>
              <a:ext cx="432" cy="480"/>
            </a:xfrm>
            <a:prstGeom prst="rect">
              <a:avLst/>
            </a:prstGeom>
            <a:solidFill>
              <a:schemeClr val="bg1"/>
            </a:solidFill>
            <a:ln w="9525">
              <a:solidFill>
                <a:schemeClr val="bg1"/>
              </a:solidFill>
              <a:miter lim="800000"/>
              <a:headEnd/>
              <a:tailEnd/>
            </a:ln>
          </p:spPr>
          <p:txBody>
            <a:bodyPr wrap="none" anchor="ctr"/>
            <a:lstStyle/>
            <a:p>
              <a:r>
                <a:rPr lang="en-US">
                  <a:latin typeface="Times New Roman" pitchFamily="18" charset="0"/>
                  <a:cs typeface="Times New Roman" pitchFamily="18" charset="0"/>
                </a:rPr>
                <a:t>Dòng</a:t>
              </a:r>
            </a:p>
            <a:p>
              <a:r>
                <a:rPr lang="en-US">
                  <a:latin typeface="Times New Roman" pitchFamily="18" charset="0"/>
                  <a:cs typeface="Times New Roman" pitchFamily="18" charset="0"/>
                </a:rPr>
                <a:t>5</a:t>
              </a:r>
            </a:p>
          </p:txBody>
        </p:sp>
        <p:sp>
          <p:nvSpPr>
            <p:cNvPr id="11287" name="Line 15"/>
            <p:cNvSpPr>
              <a:spLocks noChangeShapeType="1"/>
            </p:cNvSpPr>
            <p:nvPr/>
          </p:nvSpPr>
          <p:spPr bwMode="auto">
            <a:xfrm flipH="1">
              <a:off x="240" y="376"/>
              <a:ext cx="1248" cy="191"/>
            </a:xfrm>
            <a:prstGeom prst="line">
              <a:avLst/>
            </a:prstGeom>
            <a:noFill/>
            <a:ln w="222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88" name="Line 16"/>
            <p:cNvSpPr>
              <a:spLocks noChangeShapeType="1"/>
            </p:cNvSpPr>
            <p:nvPr/>
          </p:nvSpPr>
          <p:spPr bwMode="auto">
            <a:xfrm>
              <a:off x="1489" y="376"/>
              <a:ext cx="1103" cy="191"/>
            </a:xfrm>
            <a:prstGeom prst="line">
              <a:avLst/>
            </a:prstGeom>
            <a:noFill/>
            <a:ln w="222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89" name="Line 17"/>
            <p:cNvSpPr>
              <a:spLocks noChangeShapeType="1"/>
            </p:cNvSpPr>
            <p:nvPr/>
          </p:nvSpPr>
          <p:spPr bwMode="auto">
            <a:xfrm flipH="1">
              <a:off x="911" y="376"/>
              <a:ext cx="577" cy="191"/>
            </a:xfrm>
            <a:prstGeom prst="line">
              <a:avLst/>
            </a:prstGeom>
            <a:noFill/>
            <a:ln w="222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0" name="Line 18"/>
            <p:cNvSpPr>
              <a:spLocks noChangeShapeType="1"/>
            </p:cNvSpPr>
            <p:nvPr/>
          </p:nvSpPr>
          <p:spPr bwMode="auto">
            <a:xfrm>
              <a:off x="1488" y="376"/>
              <a:ext cx="528" cy="191"/>
            </a:xfrm>
            <a:prstGeom prst="line">
              <a:avLst/>
            </a:prstGeom>
            <a:noFill/>
            <a:ln w="222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1" name="Line 19"/>
            <p:cNvSpPr>
              <a:spLocks noChangeShapeType="1"/>
            </p:cNvSpPr>
            <p:nvPr/>
          </p:nvSpPr>
          <p:spPr bwMode="auto">
            <a:xfrm flipH="1">
              <a:off x="1488" y="375"/>
              <a:ext cx="0" cy="192"/>
            </a:xfrm>
            <a:prstGeom prst="line">
              <a:avLst/>
            </a:prstGeom>
            <a:noFill/>
            <a:ln w="22225">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2" name="Rectangle 20"/>
            <p:cNvSpPr>
              <a:spLocks noChangeArrowheads="1"/>
            </p:cNvSpPr>
            <p:nvPr/>
          </p:nvSpPr>
          <p:spPr bwMode="auto">
            <a:xfrm>
              <a:off x="240" y="1335"/>
              <a:ext cx="2304" cy="336"/>
            </a:xfrm>
            <a:prstGeom prst="rect">
              <a:avLst/>
            </a:prstGeom>
            <a:solidFill>
              <a:srgbClr val="66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atin typeface="Times New Roman" pitchFamily="18" charset="0"/>
                  <a:cs typeface="Times New Roman" pitchFamily="18" charset="0"/>
                </a:rPr>
                <a:t>Hạt giống siêu nguyên chủng</a:t>
              </a:r>
            </a:p>
          </p:txBody>
        </p:sp>
        <p:sp>
          <p:nvSpPr>
            <p:cNvPr id="11293" name="Line 21"/>
            <p:cNvSpPr>
              <a:spLocks noChangeShapeType="1"/>
            </p:cNvSpPr>
            <p:nvPr/>
          </p:nvSpPr>
          <p:spPr bwMode="auto">
            <a:xfrm flipH="1">
              <a:off x="1488" y="1143"/>
              <a:ext cx="0" cy="192"/>
            </a:xfrm>
            <a:prstGeom prst="line">
              <a:avLst/>
            </a:prstGeom>
            <a:noFill/>
            <a:ln w="190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4" name="Line 22"/>
            <p:cNvSpPr>
              <a:spLocks noChangeShapeType="1"/>
            </p:cNvSpPr>
            <p:nvPr/>
          </p:nvSpPr>
          <p:spPr bwMode="auto">
            <a:xfrm>
              <a:off x="192" y="1143"/>
              <a:ext cx="528" cy="144"/>
            </a:xfrm>
            <a:prstGeom prst="line">
              <a:avLst/>
            </a:prstGeom>
            <a:noFill/>
            <a:ln w="190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5" name="Line 23"/>
            <p:cNvSpPr>
              <a:spLocks noChangeShapeType="1"/>
            </p:cNvSpPr>
            <p:nvPr/>
          </p:nvSpPr>
          <p:spPr bwMode="auto">
            <a:xfrm flipH="1">
              <a:off x="2160" y="1143"/>
              <a:ext cx="480" cy="144"/>
            </a:xfrm>
            <a:prstGeom prst="line">
              <a:avLst/>
            </a:prstGeom>
            <a:noFill/>
            <a:ln w="190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6" name="Rectangle 24"/>
            <p:cNvSpPr>
              <a:spLocks noChangeArrowheads="1"/>
            </p:cNvSpPr>
            <p:nvPr/>
          </p:nvSpPr>
          <p:spPr bwMode="auto">
            <a:xfrm>
              <a:off x="240" y="1959"/>
              <a:ext cx="2304" cy="336"/>
            </a:xfrm>
            <a:prstGeom prst="rect">
              <a:avLst/>
            </a:prstGeom>
            <a:solidFill>
              <a:srgbClr val="66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atin typeface="Times New Roman" pitchFamily="18" charset="0"/>
                  <a:cs typeface="Times New Roman" pitchFamily="18" charset="0"/>
                </a:rPr>
                <a:t>Hạt giống nguyên chủng</a:t>
              </a:r>
            </a:p>
          </p:txBody>
        </p:sp>
        <p:sp>
          <p:nvSpPr>
            <p:cNvPr id="11297" name="Line 25"/>
            <p:cNvSpPr>
              <a:spLocks noChangeShapeType="1"/>
            </p:cNvSpPr>
            <p:nvPr/>
          </p:nvSpPr>
          <p:spPr bwMode="auto">
            <a:xfrm flipH="1">
              <a:off x="1440" y="1719"/>
              <a:ext cx="0" cy="192"/>
            </a:xfrm>
            <a:prstGeom prst="line">
              <a:avLst/>
            </a:prstGeom>
            <a:noFill/>
            <a:ln w="190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98" name="Rectangle 26"/>
            <p:cNvSpPr>
              <a:spLocks noChangeArrowheads="1"/>
            </p:cNvSpPr>
            <p:nvPr/>
          </p:nvSpPr>
          <p:spPr bwMode="auto">
            <a:xfrm>
              <a:off x="240" y="2583"/>
              <a:ext cx="2304" cy="336"/>
            </a:xfrm>
            <a:prstGeom prst="rect">
              <a:avLst/>
            </a:prstGeom>
            <a:solidFill>
              <a:srgbClr val="66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atin typeface="Times New Roman" pitchFamily="18" charset="0"/>
                  <a:cs typeface="Times New Roman" pitchFamily="18" charset="0"/>
                </a:rPr>
                <a:t>Hạt giống sản xuất đại trà</a:t>
              </a:r>
            </a:p>
          </p:txBody>
        </p:sp>
        <p:sp>
          <p:nvSpPr>
            <p:cNvPr id="11299" name="Line 27"/>
            <p:cNvSpPr>
              <a:spLocks noChangeShapeType="1"/>
            </p:cNvSpPr>
            <p:nvPr/>
          </p:nvSpPr>
          <p:spPr bwMode="auto">
            <a:xfrm>
              <a:off x="1440" y="2343"/>
              <a:ext cx="0" cy="144"/>
            </a:xfrm>
            <a:prstGeom prst="line">
              <a:avLst/>
            </a:prstGeom>
            <a:noFill/>
            <a:ln w="190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8" name="Oval 27"/>
          <p:cNvSpPr>
            <a:spLocks noChangeArrowheads="1"/>
          </p:cNvSpPr>
          <p:nvPr/>
        </p:nvSpPr>
        <p:spPr bwMode="auto">
          <a:xfrm>
            <a:off x="1711960" y="1117131"/>
            <a:ext cx="1219200" cy="609600"/>
          </a:xfrm>
          <a:prstGeom prst="ellipse">
            <a:avLst/>
          </a:prstGeom>
          <a:solidFill>
            <a:srgbClr val="FFC000">
              <a:alpha val="39999"/>
            </a:srgbClr>
          </a:solidFill>
          <a:ln w="28575" algn="ctr">
            <a:solidFill>
              <a:srgbClr val="CC3300"/>
            </a:solidFill>
            <a:round/>
            <a:headEnd/>
            <a:tailEnd/>
          </a:ln>
        </p:spPr>
        <p:txBody>
          <a:bodyPr wrap="none" anchor="ctr"/>
          <a:lstStyle/>
          <a:p>
            <a:endParaRPr lang="en-US">
              <a:latin typeface="Times New Roman" pitchFamily="18" charset="0"/>
              <a:cs typeface="Times New Roman" pitchFamily="18" charset="0"/>
            </a:endParaRPr>
          </a:p>
        </p:txBody>
      </p:sp>
      <p:sp>
        <p:nvSpPr>
          <p:cNvPr id="29" name="Text Box 28"/>
          <p:cNvSpPr txBox="1">
            <a:spLocks noChangeArrowheads="1"/>
          </p:cNvSpPr>
          <p:nvPr/>
        </p:nvSpPr>
        <p:spPr bwMode="auto">
          <a:xfrm>
            <a:off x="4556125" y="1066800"/>
            <a:ext cx="4740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FF"/>
                </a:solidFill>
                <a:latin typeface="Times New Roman" pitchFamily="18" charset="0"/>
                <a:cs typeface="Times New Roman" pitchFamily="18" charset="0"/>
              </a:rPr>
              <a:t>-</a:t>
            </a:r>
            <a:r>
              <a:rPr lang="en-US" sz="2400" b="1" dirty="0" err="1">
                <a:solidFill>
                  <a:srgbClr val="FF00FF"/>
                </a:solidFill>
                <a:latin typeface="Times New Roman" pitchFamily="18" charset="0"/>
                <a:cs typeface="Times New Roman" pitchFamily="18" charset="0"/>
              </a:rPr>
              <a:t>Năm</a:t>
            </a:r>
            <a:r>
              <a:rPr lang="en-US" sz="2400" b="1" dirty="0">
                <a:solidFill>
                  <a:srgbClr val="FF00FF"/>
                </a:solidFill>
                <a:latin typeface="Times New Roman" pitchFamily="18" charset="0"/>
                <a:cs typeface="Times New Roman" pitchFamily="18" charset="0"/>
              </a:rPr>
              <a:t> 1:</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gieo</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hạt</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giống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đã</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phục</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tráng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và</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chọn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cây</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có</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đặc</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tính</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tốt</a:t>
            </a:r>
            <a:r>
              <a:rPr lang="en-US" sz="2400" b="1" dirty="0">
                <a:solidFill>
                  <a:schemeClr val="accent2"/>
                </a:solidFill>
                <a:latin typeface="Times New Roman" pitchFamily="18" charset="0"/>
                <a:cs typeface="Times New Roman" pitchFamily="18" charset="0"/>
              </a:rPr>
              <a:t>.</a:t>
            </a:r>
          </a:p>
        </p:txBody>
      </p:sp>
      <p:sp>
        <p:nvSpPr>
          <p:cNvPr id="30" name="Text Box 30"/>
          <p:cNvSpPr txBox="1">
            <a:spLocks noChangeArrowheads="1"/>
          </p:cNvSpPr>
          <p:nvPr/>
        </p:nvSpPr>
        <p:spPr bwMode="auto">
          <a:xfrm>
            <a:off x="4800600" y="1752600"/>
            <a:ext cx="43768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r>
              <a:rPr lang="en-US" sz="2400" b="1" dirty="0">
                <a:solidFill>
                  <a:srgbClr val="FF00FF"/>
                </a:solidFill>
                <a:latin typeface="Times New Roman" pitchFamily="18" charset="0"/>
                <a:cs typeface="Times New Roman" pitchFamily="18" charset="0"/>
              </a:rPr>
              <a:t>-</a:t>
            </a:r>
            <a:r>
              <a:rPr lang="en-US" sz="2400" b="1" dirty="0" err="1">
                <a:solidFill>
                  <a:srgbClr val="FF00FF"/>
                </a:solidFill>
                <a:latin typeface="Times New Roman" pitchFamily="18" charset="0"/>
                <a:cs typeface="Times New Roman" pitchFamily="18" charset="0"/>
              </a:rPr>
              <a:t>Năm</a:t>
            </a:r>
            <a:r>
              <a:rPr lang="en-US" sz="2400" b="1" dirty="0">
                <a:solidFill>
                  <a:srgbClr val="FF00FF"/>
                </a:solidFill>
                <a:latin typeface="Times New Roman" pitchFamily="18" charset="0"/>
                <a:cs typeface="Times New Roman" pitchFamily="18" charset="0"/>
              </a:rPr>
              <a:t> 2 :</a:t>
            </a:r>
          </a:p>
          <a:p>
            <a:pPr algn="l" eaLnBrk="1" hangingPunct="1"/>
            <a:r>
              <a:rPr lang="en-US" sz="2400" b="1" dirty="0">
                <a:solidFill>
                  <a:schemeClr val="accent2"/>
                </a:solidFill>
                <a:latin typeface="Times New Roman" pitchFamily="18" charset="0"/>
                <a:cs typeface="Times New Roman" pitchFamily="18" charset="0"/>
              </a:rPr>
              <a:t>    + </a:t>
            </a:r>
            <a:r>
              <a:rPr lang="en-US" sz="2400" b="1" dirty="0" err="1">
                <a:solidFill>
                  <a:schemeClr val="accent2"/>
                </a:solidFill>
                <a:latin typeface="Times New Roman" pitchFamily="18" charset="0"/>
                <a:cs typeface="Times New Roman" pitchFamily="18" charset="0"/>
              </a:rPr>
              <a:t>Hạt</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của</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mỗi</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cây</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tốt</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gieo</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thành</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từng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dòng</a:t>
            </a:r>
            <a:r>
              <a:rPr lang="en-US" sz="2400" b="1" dirty="0">
                <a:solidFill>
                  <a:schemeClr val="accent2"/>
                </a:solidFill>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31" name="Text Box 31"/>
          <p:cNvSpPr txBox="1">
            <a:spLocks noChangeArrowheads="1"/>
          </p:cNvSpPr>
          <p:nvPr/>
        </p:nvSpPr>
        <p:spPr bwMode="auto">
          <a:xfrm>
            <a:off x="4916488" y="3886200"/>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50000"/>
              </a:spcBef>
            </a:pPr>
            <a:r>
              <a:rPr lang="en-US" sz="2400" b="1" dirty="0">
                <a:solidFill>
                  <a:srgbClr val="FF00FF"/>
                </a:solidFill>
                <a:latin typeface="Times New Roman" pitchFamily="18" charset="0"/>
                <a:cs typeface="Times New Roman" pitchFamily="18" charset="0"/>
              </a:rPr>
              <a:t>-</a:t>
            </a:r>
            <a:r>
              <a:rPr lang="en-US" sz="2400" b="1" dirty="0" err="1">
                <a:solidFill>
                  <a:srgbClr val="FF00FF"/>
                </a:solidFill>
                <a:latin typeface="Times New Roman" pitchFamily="18" charset="0"/>
                <a:cs typeface="Times New Roman" pitchFamily="18" charset="0"/>
              </a:rPr>
              <a:t>Năm</a:t>
            </a:r>
            <a:r>
              <a:rPr lang="en-US" sz="2400" b="1" dirty="0">
                <a:solidFill>
                  <a:srgbClr val="FF00FF"/>
                </a:solidFill>
                <a:latin typeface="Times New Roman" pitchFamily="18" charset="0"/>
                <a:cs typeface="Times New Roman" pitchFamily="18" charset="0"/>
              </a:rPr>
              <a:t> 3 :</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Từ</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giống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siêu</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nguyên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chủng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nhân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thành</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giống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nguyên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chủng</a:t>
            </a:r>
            <a:r>
              <a:rPr lang="en-US" sz="2400" b="1" dirty="0">
                <a:solidFill>
                  <a:schemeClr val="accent2"/>
                </a:solidFill>
                <a:latin typeface="Times New Roman" pitchFamily="18" charset="0"/>
                <a:cs typeface="Times New Roman" pitchFamily="18" charset="0"/>
              </a:rPr>
              <a:t>.</a:t>
            </a:r>
          </a:p>
        </p:txBody>
      </p:sp>
      <p:sp>
        <p:nvSpPr>
          <p:cNvPr id="32" name="Text Box 32"/>
          <p:cNvSpPr txBox="1">
            <a:spLocks noChangeArrowheads="1"/>
          </p:cNvSpPr>
          <p:nvPr/>
        </p:nvSpPr>
        <p:spPr bwMode="auto">
          <a:xfrm>
            <a:off x="4556125" y="4953000"/>
            <a:ext cx="4740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50000"/>
              </a:spcBef>
            </a:pPr>
            <a:r>
              <a:rPr lang="en-US" sz="2400" b="1" dirty="0">
                <a:solidFill>
                  <a:srgbClr val="FF00FF"/>
                </a:solidFill>
                <a:latin typeface="Times New Roman" pitchFamily="18" charset="0"/>
                <a:cs typeface="Times New Roman" pitchFamily="18" charset="0"/>
              </a:rPr>
              <a:t>-</a:t>
            </a:r>
            <a:r>
              <a:rPr lang="en-US" sz="2400" b="1" dirty="0" err="1">
                <a:solidFill>
                  <a:srgbClr val="FF00FF"/>
                </a:solidFill>
                <a:latin typeface="Times New Roman" pitchFamily="18" charset="0"/>
                <a:cs typeface="Times New Roman" pitchFamily="18" charset="0"/>
              </a:rPr>
              <a:t>Năm</a:t>
            </a:r>
            <a:r>
              <a:rPr lang="en-US" sz="2400" b="1" dirty="0">
                <a:solidFill>
                  <a:srgbClr val="FF00FF"/>
                </a:solidFill>
                <a:latin typeface="Times New Roman" pitchFamily="18" charset="0"/>
                <a:cs typeface="Times New Roman" pitchFamily="18" charset="0"/>
              </a:rPr>
              <a:t> 4 :</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Từ</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giống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nguyên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chủng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nhân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thành</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giống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sản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xuất</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đại</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trà</a:t>
            </a:r>
            <a:r>
              <a:rPr lang="en-US" sz="2400" b="1" dirty="0">
                <a:solidFill>
                  <a:schemeClr val="accent2"/>
                </a:solidFill>
                <a:latin typeface="Times New Roman" pitchFamily="18" charset="0"/>
                <a:cs typeface="Times New Roman" pitchFamily="18" charset="0"/>
              </a:rPr>
              <a:t>.</a:t>
            </a:r>
          </a:p>
        </p:txBody>
      </p:sp>
      <p:sp>
        <p:nvSpPr>
          <p:cNvPr id="33" name="Text Box 33"/>
          <p:cNvSpPr txBox="1">
            <a:spLocks noChangeArrowheads="1"/>
          </p:cNvSpPr>
          <p:nvPr/>
        </p:nvSpPr>
        <p:spPr bwMode="auto">
          <a:xfrm>
            <a:off x="4872037" y="2819400"/>
            <a:ext cx="43053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50000"/>
              </a:spcBef>
            </a:pP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Lấy</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hạt</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của</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các</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dòng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tốt</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hợp</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lại</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thành</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giống</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siêu</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nguyên</a:t>
            </a:r>
            <a:r>
              <a:rPr lang="en-US" sz="2400" b="1" dirty="0">
                <a:solidFill>
                  <a:schemeClr val="accent2"/>
                </a:solidFill>
                <a:latin typeface="Times New Roman" pitchFamily="18" charset="0"/>
                <a:cs typeface="Times New Roman" pitchFamily="18" charset="0"/>
              </a:rPr>
              <a:t> </a:t>
            </a:r>
            <a:r>
              <a:rPr lang="en-US" sz="2400" b="1" dirty="0" err="1">
                <a:solidFill>
                  <a:schemeClr val="accent2"/>
                </a:solidFill>
                <a:latin typeface="Times New Roman" pitchFamily="18" charset="0"/>
                <a:cs typeface="Times New Roman" pitchFamily="18" charset="0"/>
              </a:rPr>
              <a:t>chủng</a:t>
            </a:r>
            <a:r>
              <a:rPr lang="en-US" sz="2400" b="1" dirty="0">
                <a:solidFill>
                  <a:schemeClr val="accent2"/>
                </a:solidFill>
                <a:latin typeface="Times New Roman" pitchFamily="18" charset="0"/>
                <a:cs typeface="Times New Roman" pitchFamily="18" charset="0"/>
              </a:rPr>
              <a:t>.</a:t>
            </a:r>
          </a:p>
        </p:txBody>
      </p:sp>
      <p:sp>
        <p:nvSpPr>
          <p:cNvPr id="34" name="Text Box 34"/>
          <p:cNvSpPr txBox="1">
            <a:spLocks noChangeArrowheads="1"/>
          </p:cNvSpPr>
          <p:nvPr/>
        </p:nvSpPr>
        <p:spPr bwMode="auto">
          <a:xfrm>
            <a:off x="5105400" y="5695950"/>
            <a:ext cx="381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err="1">
                <a:solidFill>
                  <a:srgbClr val="FF0000"/>
                </a:solidFill>
                <a:latin typeface="Times New Roman" pitchFamily="18" charset="0"/>
                <a:cs typeface="Times New Roman" pitchFamily="18" charset="0"/>
              </a:rPr>
              <a:t>Phương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thường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loại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a:t>
            </a:r>
          </a:p>
        </p:txBody>
      </p:sp>
      <p:sp>
        <p:nvSpPr>
          <p:cNvPr id="35" name="Rectangle 3"/>
          <p:cNvSpPr>
            <a:spLocks noChangeArrowheads="1"/>
          </p:cNvSpPr>
          <p:nvPr/>
        </p:nvSpPr>
        <p:spPr bwMode="auto">
          <a:xfrm>
            <a:off x="4556125" y="5692019"/>
            <a:ext cx="4551363" cy="1200329"/>
          </a:xfrm>
          <a:prstGeom prst="rect">
            <a:avLst/>
          </a:prstGeom>
          <a:noFill/>
          <a:ln w="9525">
            <a:noFill/>
            <a:miter lim="800000"/>
            <a:headEnd/>
            <a:tailEnd/>
          </a:ln>
          <a:effectLst/>
        </p:spPr>
        <p:txBody>
          <a:bodyPr wrap="square">
            <a:spAutoFit/>
          </a:bodyPr>
          <a:lstStyle/>
          <a:p>
            <a:pPr>
              <a:defRPr/>
            </a:pPr>
            <a:r>
              <a:rPr lang="en-US" sz="2400" dirty="0" err="1">
                <a:latin typeface="Times New Roman" pitchFamily="18" charset="0"/>
                <a:cs typeface="Times New Roman" pitchFamily="18" charset="0"/>
              </a:rPr>
              <a:t>Áp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vd</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bông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484363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319"/>
                                        </p:tgtEl>
                                        <p:attrNameLst>
                                          <p:attrName>style.visibility</p:attrName>
                                        </p:attrNameLst>
                                      </p:cBhvr>
                                      <p:to>
                                        <p:strVal val="visible"/>
                                      </p:to>
                                    </p:set>
                                    <p:animEffect transition="in" filter="box(in)">
                                      <p:cBhvr>
                                        <p:cTn id="24" dur="500"/>
                                        <p:tgtEl>
                                          <p:spTgt spid="133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3319"/>
                                        </p:tgtEl>
                                      </p:cBhvr>
                                    </p:animEffect>
                                    <p:set>
                                      <p:cBhvr>
                                        <p:cTn id="29" dur="1" fill="hold">
                                          <p:stCondLst>
                                            <p:cond delay="499"/>
                                          </p:stCondLst>
                                        </p:cTn>
                                        <p:tgtEl>
                                          <p:spTgt spid="13319"/>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ppt_x"/>
                                          </p:val>
                                        </p:tav>
                                        <p:tav tm="100000">
                                          <p:val>
                                            <p:strVal val="#ppt_x"/>
                                          </p:val>
                                        </p:tav>
                                      </p:tavLst>
                                    </p:anim>
                                    <p:anim calcmode="lin" valueType="num">
                                      <p:cBhvr additive="base">
                                        <p:cTn id="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ox(in)">
                                      <p:cBhvr>
                                        <p:cTn id="62" dur="500"/>
                                        <p:tgtEl>
                                          <p:spTgt spid="3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fill="hold" grpId="1" nodeType="clickEffect">
                                  <p:stCondLst>
                                    <p:cond delay="0"/>
                                  </p:stCondLst>
                                  <p:childTnLst>
                                    <p:anim calcmode="lin" valueType="num">
                                      <p:cBhvr additive="base">
                                        <p:cTn id="66" dur="500"/>
                                        <p:tgtEl>
                                          <p:spTgt spid="34"/>
                                        </p:tgtEl>
                                        <p:attrNameLst>
                                          <p:attrName>ppt_x</p:attrName>
                                        </p:attrNameLst>
                                      </p:cBhvr>
                                      <p:tavLst>
                                        <p:tav tm="0">
                                          <p:val>
                                            <p:strVal val="ppt_x"/>
                                          </p:val>
                                        </p:tav>
                                        <p:tav tm="100000">
                                          <p:val>
                                            <p:strVal val="ppt_x"/>
                                          </p:val>
                                        </p:tav>
                                      </p:tavLst>
                                    </p:anim>
                                    <p:anim calcmode="lin" valueType="num">
                                      <p:cBhvr additive="base">
                                        <p:cTn id="67" dur="500"/>
                                        <p:tgtEl>
                                          <p:spTgt spid="34"/>
                                        </p:tgtEl>
                                        <p:attrNameLst>
                                          <p:attrName>ppt_y</p:attrName>
                                        </p:attrNameLst>
                                      </p:cBhvr>
                                      <p:tavLst>
                                        <p:tav tm="0">
                                          <p:val>
                                            <p:strVal val="ppt_y"/>
                                          </p:val>
                                        </p:tav>
                                        <p:tav tm="100000">
                                          <p:val>
                                            <p:strVal val="1+ppt_h/2"/>
                                          </p:val>
                                        </p:tav>
                                      </p:tavLst>
                                    </p:anim>
                                    <p:set>
                                      <p:cBhvr>
                                        <p:cTn id="68" dur="1" fill="hold">
                                          <p:stCondLst>
                                            <p:cond delay="499"/>
                                          </p:stCondLst>
                                        </p:cTn>
                                        <p:tgtEl>
                                          <p:spTgt spid="34"/>
                                        </p:tgtEl>
                                        <p:attrNameLst>
                                          <p:attrName>style.visibility</p:attrName>
                                        </p:attrNameLst>
                                      </p:cBhvr>
                                      <p:to>
                                        <p:strVal val="hidden"/>
                                      </p:to>
                                    </p:set>
                                  </p:childTnLst>
                                </p:cTn>
                              </p:par>
                            </p:childTnLst>
                          </p:cTn>
                        </p:par>
                        <p:par>
                          <p:cTn id="69" fill="hold" nodeType="afterGroup">
                            <p:stCondLst>
                              <p:cond delay="5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9" grpId="0" autoUpdateAnimBg="0"/>
      <p:bldP spid="13319" grpId="1" autoUpdateAnimBg="0"/>
      <p:bldP spid="28" grpId="0" animBg="1"/>
      <p:bldP spid="29" grpId="0"/>
      <p:bldP spid="30" grpId="0"/>
      <p:bldP spid="31" grpId="0"/>
      <p:bldP spid="32" grpId="0"/>
      <p:bldP spid="33" grpId="0"/>
      <p:bldP spid="34" grpId="0" autoUpdateAnimBg="0"/>
      <p:bldP spid="34" grpId="1" autoUpdateAnimBg="0"/>
      <p:bldP spid="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6096" y="0"/>
            <a:ext cx="9117904" cy="1630363"/>
          </a:xfrm>
        </p:spPr>
        <p:txBody>
          <a:bodyPr/>
          <a:lstStyle/>
          <a:p>
            <a:pPr algn="l" eaLnBrk="1" hangingPunct="1"/>
            <a:r>
              <a:rPr lang="en-US" altLang="vi-VN" b="1" dirty="0">
                <a:solidFill>
                  <a:srgbClr val="0000CC"/>
                </a:solidFill>
                <a:latin typeface="VNI-Times" pitchFamily="2" charset="0"/>
              </a:rPr>
              <a:t>2. </a:t>
            </a:r>
            <a:r>
              <a:rPr lang="en-US" altLang="vi-VN" b="1" dirty="0" err="1">
                <a:solidFill>
                  <a:srgbClr val="0000CC"/>
                </a:solidFill>
                <a:latin typeface="VNI-Times" pitchFamily="2" charset="0"/>
              </a:rPr>
              <a:t>Saûn</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xuaát</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gioáng</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caây</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troàng</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baèng</a:t>
            </a:r>
            <a:r>
              <a:rPr lang="en-US" altLang="vi-VN" b="1" dirty="0">
                <a:solidFill>
                  <a:srgbClr val="0000CC"/>
                </a:solidFill>
                <a:latin typeface="VNI-Times" pitchFamily="2" charset="0"/>
              </a:rPr>
              <a:t> </a:t>
            </a:r>
            <a:br>
              <a:rPr lang="en-US" altLang="vi-VN" b="1" dirty="0">
                <a:solidFill>
                  <a:srgbClr val="0000CC"/>
                </a:solidFill>
                <a:latin typeface="VNI-Times" pitchFamily="2" charset="0"/>
              </a:rPr>
            </a:br>
            <a:r>
              <a:rPr lang="en-US" altLang="vi-VN" b="1" dirty="0" err="1">
                <a:solidFill>
                  <a:srgbClr val="0000CC"/>
                </a:solidFill>
                <a:latin typeface="VNI-Times" pitchFamily="2" charset="0"/>
              </a:rPr>
              <a:t>nhaân</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gioáng</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voâ</a:t>
            </a:r>
            <a:r>
              <a:rPr lang="en-US" altLang="vi-VN" b="1" dirty="0">
                <a:solidFill>
                  <a:srgbClr val="0000CC"/>
                </a:solidFill>
                <a:latin typeface="VNI-Times" pitchFamily="2" charset="0"/>
              </a:rPr>
              <a:t> </a:t>
            </a:r>
            <a:r>
              <a:rPr lang="en-US" altLang="vi-VN" b="1" dirty="0" err="1">
                <a:solidFill>
                  <a:srgbClr val="0000CC"/>
                </a:solidFill>
                <a:latin typeface="VNI-Times" pitchFamily="2" charset="0"/>
              </a:rPr>
              <a:t>tính</a:t>
            </a:r>
            <a:endParaRPr lang="en-US" altLang="vi-VN" b="1" dirty="0">
              <a:solidFill>
                <a:srgbClr val="0000CC"/>
              </a:solidFill>
              <a:latin typeface="VNI-Times" pitchFamily="2" charset="0"/>
            </a:endParaRPr>
          </a:p>
        </p:txBody>
      </p:sp>
      <p:sp>
        <p:nvSpPr>
          <p:cNvPr id="11267" name="Rectangle 3"/>
          <p:cNvSpPr>
            <a:spLocks noGrp="1" noChangeArrowheads="1"/>
          </p:cNvSpPr>
          <p:nvPr>
            <p:ph type="body" idx="1"/>
          </p:nvPr>
        </p:nvSpPr>
        <p:spPr>
          <a:xfrm>
            <a:off x="0" y="1531937"/>
            <a:ext cx="9144000" cy="5326063"/>
          </a:xfrm>
        </p:spPr>
        <p:txBody>
          <a:bodyPr/>
          <a:lstStyle/>
          <a:p>
            <a:pPr algn="just" eaLnBrk="1" hangingPunct="1"/>
            <a:r>
              <a:rPr lang="en-US" altLang="vi-VN" sz="5400" dirty="0">
                <a:latin typeface="VNI-Book" pitchFamily="2" charset="0"/>
              </a:rPr>
              <a:t>  </a:t>
            </a:r>
            <a:r>
              <a:rPr lang="en-US" altLang="vi-VN" sz="5400" i="1" dirty="0" err="1">
                <a:latin typeface="VNI-Book" pitchFamily="2" charset="0"/>
              </a:rPr>
              <a:t>Nhaân</a:t>
            </a:r>
            <a:r>
              <a:rPr lang="en-US" altLang="vi-VN" sz="5400" i="1" dirty="0">
                <a:latin typeface="VNI-Book" pitchFamily="2" charset="0"/>
              </a:rPr>
              <a:t> </a:t>
            </a:r>
            <a:r>
              <a:rPr lang="en-US" altLang="vi-VN" sz="5400" i="1" dirty="0" err="1">
                <a:latin typeface="VNI-Book" pitchFamily="2" charset="0"/>
              </a:rPr>
              <a:t>gioáng</a:t>
            </a:r>
            <a:r>
              <a:rPr lang="en-US" altLang="vi-VN" sz="5400" i="1" dirty="0">
                <a:latin typeface="VNI-Book" pitchFamily="2" charset="0"/>
              </a:rPr>
              <a:t> </a:t>
            </a:r>
            <a:r>
              <a:rPr lang="en-US" altLang="vi-VN" sz="5400" i="1" dirty="0" err="1">
                <a:latin typeface="VNI-Book" pitchFamily="2" charset="0"/>
              </a:rPr>
              <a:t>voâ</a:t>
            </a:r>
            <a:r>
              <a:rPr lang="en-US" altLang="vi-VN" sz="5400" i="1" dirty="0">
                <a:latin typeface="VNI-Book" pitchFamily="2" charset="0"/>
              </a:rPr>
              <a:t> </a:t>
            </a:r>
            <a:r>
              <a:rPr lang="en-US" altLang="vi-VN" sz="5400" i="1" dirty="0" err="1">
                <a:latin typeface="VNI-Book" pitchFamily="2" charset="0"/>
              </a:rPr>
              <a:t>tính</a:t>
            </a:r>
            <a:r>
              <a:rPr lang="en-US" altLang="vi-VN" sz="5400" i="1" dirty="0">
                <a:latin typeface="VNI-Book" pitchFamily="2" charset="0"/>
              </a:rPr>
              <a:t> </a:t>
            </a:r>
            <a:r>
              <a:rPr lang="en-US" altLang="vi-VN" sz="5400" i="1" dirty="0" err="1">
                <a:latin typeface="VNI-Book" pitchFamily="2" charset="0"/>
              </a:rPr>
              <a:t>caây</a:t>
            </a:r>
            <a:r>
              <a:rPr lang="en-US" altLang="vi-VN" sz="5400" i="1" dirty="0">
                <a:latin typeface="VNI-Book" pitchFamily="2" charset="0"/>
              </a:rPr>
              <a:t> </a:t>
            </a:r>
            <a:r>
              <a:rPr lang="en-US" altLang="vi-VN" sz="5400" i="1" dirty="0" err="1">
                <a:latin typeface="VNI-Book" pitchFamily="2" charset="0"/>
              </a:rPr>
              <a:t>troàng</a:t>
            </a:r>
            <a:r>
              <a:rPr lang="en-US" altLang="vi-VN" sz="5400" b="1" dirty="0">
                <a:latin typeface="VNI-Book" pitchFamily="2" charset="0"/>
              </a:rPr>
              <a:t>:</a:t>
            </a:r>
            <a:r>
              <a:rPr lang="en-US" altLang="vi-VN" sz="5400" dirty="0">
                <a:latin typeface="VNI-Book" pitchFamily="2" charset="0"/>
              </a:rPr>
              <a:t> </a:t>
            </a:r>
            <a:r>
              <a:rPr lang="en-US" altLang="vi-VN" sz="5400" dirty="0" err="1">
                <a:latin typeface="VNI-Book" pitchFamily="2" charset="0"/>
              </a:rPr>
              <a:t>söû</a:t>
            </a:r>
            <a:r>
              <a:rPr lang="en-US" altLang="vi-VN" sz="5400" dirty="0">
                <a:latin typeface="VNI-Book" pitchFamily="2" charset="0"/>
              </a:rPr>
              <a:t> </a:t>
            </a:r>
            <a:r>
              <a:rPr lang="en-US" altLang="vi-VN" sz="5400" dirty="0" err="1">
                <a:latin typeface="VNI-Book" pitchFamily="2" charset="0"/>
              </a:rPr>
              <a:t>duïng</a:t>
            </a:r>
            <a:r>
              <a:rPr lang="en-US" altLang="vi-VN" sz="5400" dirty="0">
                <a:latin typeface="VNI-Book" pitchFamily="2" charset="0"/>
              </a:rPr>
              <a:t> </a:t>
            </a:r>
            <a:r>
              <a:rPr lang="en-US" altLang="vi-VN" sz="5400" dirty="0" err="1">
                <a:latin typeface="VNI-Book" pitchFamily="2" charset="0"/>
              </a:rPr>
              <a:t>caùc</a:t>
            </a:r>
            <a:r>
              <a:rPr lang="en-US" altLang="vi-VN" sz="5400" dirty="0">
                <a:latin typeface="VNI-Book" pitchFamily="2" charset="0"/>
              </a:rPr>
              <a:t> </a:t>
            </a:r>
            <a:r>
              <a:rPr lang="en-US" altLang="vi-VN" sz="5400" dirty="0" err="1">
                <a:latin typeface="VNI-Book" pitchFamily="2" charset="0"/>
              </a:rPr>
              <a:t>boä</a:t>
            </a:r>
            <a:r>
              <a:rPr lang="en-US" altLang="vi-VN" sz="5400" dirty="0">
                <a:latin typeface="VNI-Book" pitchFamily="2" charset="0"/>
              </a:rPr>
              <a:t> </a:t>
            </a:r>
            <a:r>
              <a:rPr lang="en-US" altLang="vi-VN" sz="5400" dirty="0" err="1">
                <a:latin typeface="VNI-Book" pitchFamily="2" charset="0"/>
              </a:rPr>
              <a:t>phaän</a:t>
            </a:r>
            <a:r>
              <a:rPr lang="en-US" altLang="vi-VN" sz="5400" dirty="0">
                <a:latin typeface="VNI-Book" pitchFamily="2" charset="0"/>
              </a:rPr>
              <a:t> </a:t>
            </a:r>
            <a:r>
              <a:rPr lang="en-US" altLang="vi-VN" sz="5400" dirty="0" err="1">
                <a:latin typeface="VNI-Book" pitchFamily="2" charset="0"/>
              </a:rPr>
              <a:t>cuûa</a:t>
            </a:r>
            <a:r>
              <a:rPr lang="en-US" altLang="vi-VN" sz="5400" dirty="0">
                <a:latin typeface="VNI-Book" pitchFamily="2" charset="0"/>
              </a:rPr>
              <a:t> </a:t>
            </a:r>
            <a:r>
              <a:rPr lang="en-US" altLang="vi-VN" sz="5400" dirty="0" err="1">
                <a:latin typeface="VNI-Book" pitchFamily="2" charset="0"/>
              </a:rPr>
              <a:t>caây</a:t>
            </a:r>
            <a:r>
              <a:rPr lang="en-US" altLang="vi-VN" sz="5400" dirty="0">
                <a:latin typeface="VNI-Book" pitchFamily="2" charset="0"/>
              </a:rPr>
              <a:t> </a:t>
            </a:r>
            <a:r>
              <a:rPr lang="en-US" altLang="vi-VN" sz="5400" dirty="0" err="1">
                <a:latin typeface="VNI-Book" pitchFamily="2" charset="0"/>
              </a:rPr>
              <a:t>nhö</a:t>
            </a:r>
            <a:r>
              <a:rPr lang="en-US" altLang="vi-VN" sz="5400" dirty="0">
                <a:latin typeface="VNI-Book" pitchFamily="2" charset="0"/>
              </a:rPr>
              <a:t> </a:t>
            </a:r>
            <a:r>
              <a:rPr lang="en-US" altLang="vi-VN" sz="5400" b="1" dirty="0" err="1">
                <a:latin typeface="VNI-Book" pitchFamily="2" charset="0"/>
              </a:rPr>
              <a:t>reã</a:t>
            </a:r>
            <a:r>
              <a:rPr lang="en-US" altLang="vi-VN" sz="5400" b="1" dirty="0">
                <a:latin typeface="VNI-Book" pitchFamily="2" charset="0"/>
              </a:rPr>
              <a:t>, </a:t>
            </a:r>
            <a:r>
              <a:rPr lang="en-US" altLang="vi-VN" sz="5400" b="1" dirty="0" err="1">
                <a:latin typeface="VNI-Book" pitchFamily="2" charset="0"/>
              </a:rPr>
              <a:t>thaân</a:t>
            </a:r>
            <a:r>
              <a:rPr lang="en-US" altLang="vi-VN" sz="5400" b="1" dirty="0">
                <a:latin typeface="VNI-Book" pitchFamily="2" charset="0"/>
              </a:rPr>
              <a:t>, </a:t>
            </a:r>
            <a:r>
              <a:rPr lang="en-US" altLang="vi-VN" sz="5400" b="1" dirty="0" err="1">
                <a:latin typeface="VNI-Book" pitchFamily="2" charset="0"/>
              </a:rPr>
              <a:t>laù</a:t>
            </a:r>
            <a:r>
              <a:rPr lang="en-US" altLang="vi-VN" sz="5400" dirty="0">
                <a:latin typeface="VNI-Book" pitchFamily="2" charset="0"/>
              </a:rPr>
              <a:t> </a:t>
            </a:r>
            <a:r>
              <a:rPr lang="en-US" altLang="vi-VN" sz="5400" dirty="0" err="1">
                <a:latin typeface="VNI-Book" pitchFamily="2" charset="0"/>
              </a:rPr>
              <a:t>ñeå</a:t>
            </a:r>
            <a:r>
              <a:rPr lang="en-US" altLang="vi-VN" sz="5400" dirty="0">
                <a:latin typeface="VNI-Book" pitchFamily="2" charset="0"/>
              </a:rPr>
              <a:t> </a:t>
            </a:r>
            <a:r>
              <a:rPr lang="en-US" altLang="vi-VN" sz="5400" dirty="0" err="1">
                <a:latin typeface="VNI-Book" pitchFamily="2" charset="0"/>
              </a:rPr>
              <a:t>taïo</a:t>
            </a:r>
            <a:r>
              <a:rPr lang="en-US" altLang="vi-VN" sz="5400" dirty="0">
                <a:latin typeface="VNI-Book" pitchFamily="2" charset="0"/>
              </a:rPr>
              <a:t> </a:t>
            </a:r>
            <a:r>
              <a:rPr lang="en-US" altLang="vi-VN" sz="5400" dirty="0" err="1">
                <a:latin typeface="VNI-Book" pitchFamily="2" charset="0"/>
              </a:rPr>
              <a:t>ra</a:t>
            </a:r>
            <a:r>
              <a:rPr lang="en-US" altLang="vi-VN" sz="5400" dirty="0">
                <a:latin typeface="VNI-Book" pitchFamily="2" charset="0"/>
              </a:rPr>
              <a:t> </a:t>
            </a:r>
            <a:r>
              <a:rPr lang="en-US" altLang="vi-VN" sz="5400" dirty="0" err="1">
                <a:latin typeface="VNI-Book" pitchFamily="2" charset="0"/>
              </a:rPr>
              <a:t>caây</a:t>
            </a:r>
            <a:r>
              <a:rPr lang="en-US" altLang="vi-VN" sz="5400" dirty="0">
                <a:latin typeface="VNI-Book" pitchFamily="2" charset="0"/>
              </a:rPr>
              <a:t> con </a:t>
            </a:r>
            <a:r>
              <a:rPr lang="en-US" altLang="vi-VN" sz="5400" b="1" dirty="0" err="1">
                <a:latin typeface="VNI-Book" pitchFamily="2" charset="0"/>
              </a:rPr>
              <a:t>mang</a:t>
            </a:r>
            <a:r>
              <a:rPr lang="en-US" altLang="vi-VN" sz="5400" b="1" dirty="0">
                <a:latin typeface="VNI-Book" pitchFamily="2" charset="0"/>
              </a:rPr>
              <a:t> </a:t>
            </a:r>
            <a:r>
              <a:rPr lang="en-US" altLang="vi-VN" sz="5400" b="1" dirty="0" err="1">
                <a:latin typeface="VNI-Book" pitchFamily="2" charset="0"/>
              </a:rPr>
              <a:t>ñaëc</a:t>
            </a:r>
            <a:r>
              <a:rPr lang="en-US" altLang="vi-VN" sz="5400" b="1" dirty="0">
                <a:latin typeface="VNI-Book" pitchFamily="2" charset="0"/>
              </a:rPr>
              <a:t> </a:t>
            </a:r>
            <a:r>
              <a:rPr lang="en-US" altLang="vi-VN" sz="5400" b="1" dirty="0" err="1">
                <a:latin typeface="VNI-Book" pitchFamily="2" charset="0"/>
              </a:rPr>
              <a:t>ñieåm</a:t>
            </a:r>
            <a:r>
              <a:rPr lang="en-US" altLang="vi-VN" sz="5400" b="1" dirty="0">
                <a:latin typeface="VNI-Book" pitchFamily="2" charset="0"/>
              </a:rPr>
              <a:t> </a:t>
            </a:r>
            <a:r>
              <a:rPr lang="en-US" altLang="vi-VN" sz="5400" b="1" dirty="0" err="1">
                <a:latin typeface="VNI-Book" pitchFamily="2" charset="0"/>
              </a:rPr>
              <a:t>gioáng</a:t>
            </a:r>
            <a:r>
              <a:rPr lang="en-US" altLang="vi-VN" sz="5400" b="1" dirty="0">
                <a:latin typeface="VNI-Book" pitchFamily="2" charset="0"/>
              </a:rPr>
              <a:t> </a:t>
            </a:r>
            <a:r>
              <a:rPr lang="en-US" altLang="vi-VN" sz="5400" b="1" dirty="0" err="1">
                <a:latin typeface="VNI-Book" pitchFamily="2" charset="0"/>
              </a:rPr>
              <a:t>nhö</a:t>
            </a:r>
            <a:r>
              <a:rPr lang="en-US" altLang="vi-VN" sz="5400" b="1" dirty="0">
                <a:latin typeface="VNI-Book" pitchFamily="2" charset="0"/>
              </a:rPr>
              <a:t> </a:t>
            </a:r>
            <a:r>
              <a:rPr lang="en-US" altLang="vi-VN" sz="5400" b="1" dirty="0" err="1">
                <a:latin typeface="VNI-Book" pitchFamily="2" charset="0"/>
              </a:rPr>
              <a:t>caây</a:t>
            </a:r>
            <a:r>
              <a:rPr lang="en-US" altLang="vi-VN" sz="5400" b="1" dirty="0">
                <a:latin typeface="VNI-Book" pitchFamily="2" charset="0"/>
              </a:rPr>
              <a:t> </a:t>
            </a:r>
            <a:r>
              <a:rPr lang="en-US" altLang="vi-VN" sz="5400" b="1" dirty="0" err="1">
                <a:latin typeface="VNI-Book" pitchFamily="2" charset="0"/>
              </a:rPr>
              <a:t>meï</a:t>
            </a:r>
            <a:r>
              <a:rPr lang="en-US" altLang="vi-VN" sz="5400" b="1" dirty="0">
                <a:latin typeface="VNI-Book" pitchFamily="2" charset="0"/>
              </a:rPr>
              <a:t>.</a:t>
            </a:r>
          </a:p>
        </p:txBody>
      </p:sp>
      <p:sp>
        <p:nvSpPr>
          <p:cNvPr id="11268" name="AutoShape 4"/>
          <p:cNvSpPr>
            <a:spLocks noChangeArrowheads="1"/>
          </p:cNvSpPr>
          <p:nvPr/>
        </p:nvSpPr>
        <p:spPr bwMode="auto">
          <a:xfrm>
            <a:off x="76200" y="1752600"/>
            <a:ext cx="9067800" cy="3810000"/>
          </a:xfrm>
          <a:prstGeom prst="wedgeEllipseCallout">
            <a:avLst>
              <a:gd name="adj1" fmla="val -39537"/>
              <a:gd name="adj2" fmla="val 609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000" b="1" dirty="0" err="1">
                <a:solidFill>
                  <a:srgbClr val="CC0066"/>
                </a:solidFill>
                <a:latin typeface="VNI-Avo" pitchFamily="2" charset="0"/>
              </a:rPr>
              <a:t>Haõy</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nghieân</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cöùu</a:t>
            </a:r>
            <a:r>
              <a:rPr lang="en-US" altLang="vi-VN" sz="4000" b="1" dirty="0">
                <a:solidFill>
                  <a:srgbClr val="CC0066"/>
                </a:solidFill>
                <a:latin typeface="VNI-Avo" pitchFamily="2" charset="0"/>
              </a:rPr>
              <a:t> SGK </a:t>
            </a:r>
            <a:r>
              <a:rPr lang="en-US" altLang="vi-VN" sz="4000" b="1" dirty="0" err="1">
                <a:solidFill>
                  <a:srgbClr val="CC0066"/>
                </a:solidFill>
                <a:latin typeface="VNI-Avo" pitchFamily="2" charset="0"/>
              </a:rPr>
              <a:t>trang</a:t>
            </a:r>
            <a:r>
              <a:rPr lang="en-US" altLang="vi-VN" sz="4000" b="1" dirty="0">
                <a:solidFill>
                  <a:srgbClr val="CC0066"/>
                </a:solidFill>
                <a:latin typeface="VNI-Avo" pitchFamily="2" charset="0"/>
              </a:rPr>
              <a:t> 27, </a:t>
            </a:r>
            <a:r>
              <a:rPr lang="en-US" altLang="vi-VN" sz="4000" b="1" dirty="0" err="1">
                <a:solidFill>
                  <a:srgbClr val="CC0066"/>
                </a:solidFill>
                <a:latin typeface="VNI-Avo" pitchFamily="2" charset="0"/>
              </a:rPr>
              <a:t>cho</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bieát</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coù</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nhöõng</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phöông</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phaùp</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nhaân</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gioáng</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voâ</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tính</a:t>
            </a:r>
            <a:r>
              <a:rPr lang="en-US" altLang="vi-VN" sz="4000" b="1" dirty="0">
                <a:solidFill>
                  <a:srgbClr val="CC0066"/>
                </a:solidFill>
                <a:latin typeface="VNI-Avo" pitchFamily="2" charset="0"/>
              </a:rPr>
              <a:t> </a:t>
            </a:r>
            <a:r>
              <a:rPr lang="en-US" altLang="vi-VN" sz="4000" b="1" dirty="0" err="1">
                <a:solidFill>
                  <a:srgbClr val="CC0066"/>
                </a:solidFill>
                <a:latin typeface="VNI-Avo" pitchFamily="2" charset="0"/>
              </a:rPr>
              <a:t>naøo</a:t>
            </a:r>
            <a:r>
              <a:rPr lang="en-US" altLang="vi-VN" sz="4000" b="1" dirty="0">
                <a:solidFill>
                  <a:srgbClr val="CC0066"/>
                </a:solidFill>
                <a:latin typeface="VNI-Avo"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Effect transition="in" filter="fade">
                                      <p:cBhvr>
                                        <p:cTn id="9" dur="500"/>
                                        <p:tgtEl>
                                          <p:spTgt spid="112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11267">
                                            <p:txEl>
                                              <p:pRg st="0" end="0"/>
                                            </p:txEl>
                                          </p:spTgt>
                                        </p:tgtEl>
                                        <p:attrNameLst>
                                          <p:attrName>style.visibility</p:attrName>
                                        </p:attrNameLst>
                                      </p:cBhvr>
                                      <p:to>
                                        <p:strVal val="visible"/>
                                      </p:to>
                                    </p:set>
                                    <p:animEffect transition="in" filter="wedge">
                                      <p:cBhvr>
                                        <p:cTn id="14" dur="10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xit" presetSubtype="0" fill="hold" grpId="1" nodeType="clickEffect">
                                  <p:stCondLst>
                                    <p:cond delay="0"/>
                                  </p:stCondLst>
                                  <p:childTnLst>
                                    <p:animEffect transition="out" filter="wedge">
                                      <p:cBhvr>
                                        <p:cTn id="18" dur="500"/>
                                        <p:tgtEl>
                                          <p:spTgt spid="11267">
                                            <p:txEl>
                                              <p:pRg st="0" end="0"/>
                                            </p:txEl>
                                          </p:spTgt>
                                        </p:tgtEl>
                                      </p:cBhvr>
                                    </p:animEffect>
                                    <p:set>
                                      <p:cBhvr>
                                        <p:cTn id="19" dur="1" fill="hold">
                                          <p:stCondLst>
                                            <p:cond delay="499"/>
                                          </p:stCondLst>
                                        </p:cTn>
                                        <p:tgtEl>
                                          <p:spTgt spid="11267">
                                            <p:txEl>
                                              <p:pRg st="0" end="0"/>
                                            </p:txEl>
                                          </p:spTgt>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dissolve">
                                      <p:cBhvr>
                                        <p:cTn id="2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P spid="11267" grpId="1" build="p"/>
      <p:bldP spid="112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2501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vi-VN" sz="4800" b="0" i="0" u="none" strike="noStrike" cap="none" normalizeH="0" baseline="0" smtClean="0">
            <a:ln>
              <a:noFill/>
            </a:ln>
            <a:solidFill>
              <a:schemeClr val="tx1"/>
            </a:solidFill>
            <a:effectLst/>
            <a:latin typeface="VNI-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vi-VN" sz="4800" b="0" i="0" u="none" strike="noStrike" cap="none" normalizeH="0" baseline="0" smtClean="0">
            <a:ln>
              <a:noFill/>
            </a:ln>
            <a:solidFill>
              <a:schemeClr val="tx1"/>
            </a:solidFill>
            <a:effectLst/>
            <a:latin typeface="VNI-Times" pitchFamily="2"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1110</Words>
  <Application>Microsoft Office PowerPoint</Application>
  <PresentationFormat>On-screen Show (4:3)</PresentationFormat>
  <Paragraphs>124</Paragraphs>
  <Slides>24</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.VnArial</vt:lpstr>
      <vt:lpstr>.VnTime</vt:lpstr>
      <vt:lpstr>Arial</vt:lpstr>
      <vt:lpstr>Times New Roman</vt:lpstr>
      <vt:lpstr>VNI-Avo</vt:lpstr>
      <vt:lpstr>VNI-Book</vt:lpstr>
      <vt:lpstr>VNI-Dur</vt:lpstr>
      <vt:lpstr>VNI-Meli</vt:lpstr>
      <vt:lpstr>VNI-Times</vt:lpstr>
      <vt:lpstr>Wingdings</vt:lpstr>
      <vt:lpstr>Default Design</vt:lpstr>
      <vt:lpstr>Fading Grid</vt:lpstr>
      <vt:lpstr>PowerPoint Presentation</vt:lpstr>
      <vt:lpstr> CHỦ ĐỀ GIỐNG CÂY TRỒNG</vt:lpstr>
      <vt:lpstr>PowerPoint Presentation</vt:lpstr>
      <vt:lpstr>SẢN XUẤT GIỐNG CÂY TRỒNG</vt:lpstr>
      <vt:lpstr>Kể tên các phương pháp sản suất giống cây trồng mà em biết?</vt:lpstr>
      <vt:lpstr>1. Sản xuất giống cây trồng bằng hạt</vt:lpstr>
      <vt:lpstr>SẢN XUẤT GIỐNG CÂY TRỒNG</vt:lpstr>
      <vt:lpstr>2. Saûn xuaát gioáng caây troàng baèng  nhaân gioáng voâ tính</vt:lpstr>
      <vt:lpstr>PowerPoint Presentation</vt:lpstr>
      <vt:lpstr>Quan sát hình 15, hãy cho biết các bước tiến hành phương pháp giâm cành?</vt:lpstr>
      <vt:lpstr>Ghép mắt </vt:lpstr>
      <vt:lpstr>PowerPoint Presentation</vt:lpstr>
      <vt:lpstr>Chiết cành </vt:lpstr>
      <vt:lpstr>PowerPoint Presentation</vt:lpstr>
      <vt:lpstr>PowerPoint Presentation</vt:lpstr>
      <vt:lpstr>II. Baûo quaûn haït gioáng caây troàng</vt:lpstr>
      <vt:lpstr>II. Baûo quaûn haït gioáng caây troàng</vt:lpstr>
      <vt:lpstr>II. Baûo quaûn haït gioáng caây troàng</vt:lpstr>
      <vt:lpstr>II. Baûo quaûn haït gioáng caây troàng</vt:lpstr>
      <vt:lpstr>II. Baûo quaûn haït gioáng caây troàng</vt:lpstr>
      <vt:lpstr>II. Baûo quaûn haït gioáng caây troàng 2. Phương pháp bảo quản</vt:lpstr>
      <vt:lpstr>CỦNG CỐ BÀI </vt:lpstr>
      <vt:lpstr>Haõy noái coät A vôùi noäi dung  thích hôïp ôû coät B</vt:lpstr>
      <vt:lpstr>DẶN DÒ</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Thuy</dc:creator>
  <cp:lastModifiedBy>Hao Phi</cp:lastModifiedBy>
  <cp:revision>188</cp:revision>
  <dcterms:created xsi:type="dcterms:W3CDTF">2006-09-16T14:53:48Z</dcterms:created>
  <dcterms:modified xsi:type="dcterms:W3CDTF">2021-10-19T07:25:07Z</dcterms:modified>
</cp:coreProperties>
</file>